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6" r:id="rId1"/>
    <p:sldMasterId id="2147483667" r:id="rId2"/>
    <p:sldMasterId id="2147483692" r:id="rId3"/>
    <p:sldMasterId id="2147483697" r:id="rId4"/>
  </p:sldMasterIdLst>
  <p:notesMasterIdLst>
    <p:notesMasterId r:id="rId17"/>
  </p:notesMasterIdLst>
  <p:sldIdLst>
    <p:sldId id="256" r:id="rId5"/>
    <p:sldId id="257" r:id="rId6"/>
    <p:sldId id="258" r:id="rId7"/>
    <p:sldId id="265" r:id="rId8"/>
    <p:sldId id="259" r:id="rId9"/>
    <p:sldId id="264" r:id="rId10"/>
    <p:sldId id="263" r:id="rId11"/>
    <p:sldId id="262" r:id="rId12"/>
    <p:sldId id="261" r:id="rId13"/>
    <p:sldId id="266" r:id="rId14"/>
    <p:sldId id="267" r:id="rId15"/>
    <p:sldId id="260" r:id="rId16"/>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3C3E"/>
    <a:srgbClr val="77797C"/>
    <a:srgbClr val="000000"/>
    <a:srgbClr val="FD6D0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12" d="100"/>
          <a:sy n="112" d="100"/>
        </p:scale>
        <p:origin x="-948"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E2B75A9-00F0-4D8E-8EF6-752665D80831}" type="datetimeFigureOut">
              <a:rPr lang="en-US" smtClean="0"/>
              <a:t>5/4/2016</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6E72CF3-AA7F-4178-8A5D-FA15A9C45796}" type="slidenum">
              <a:rPr lang="en-US" smtClean="0"/>
              <a:t>‹#›</a:t>
            </a:fld>
            <a:endParaRPr lang="en-US"/>
          </a:p>
        </p:txBody>
      </p:sp>
    </p:spTree>
    <p:extLst>
      <p:ext uri="{BB962C8B-B14F-4D97-AF65-F5344CB8AC3E}">
        <p14:creationId xmlns:p14="http://schemas.microsoft.com/office/powerpoint/2010/main" val="31146411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E72CF3-AA7F-4178-8A5D-FA15A9C45796}" type="slidenum">
              <a:rPr lang="en-US" smtClean="0"/>
              <a:t>1</a:t>
            </a:fld>
            <a:endParaRPr lang="en-US"/>
          </a:p>
        </p:txBody>
      </p:sp>
    </p:spTree>
    <p:extLst>
      <p:ext uri="{BB962C8B-B14F-4D97-AF65-F5344CB8AC3E}">
        <p14:creationId xmlns:p14="http://schemas.microsoft.com/office/powerpoint/2010/main" val="15009591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E72CF3-AA7F-4178-8A5D-FA15A9C45796}" type="slidenum">
              <a:rPr lang="en-US" smtClean="0"/>
              <a:t>10</a:t>
            </a:fld>
            <a:endParaRPr lang="en-US"/>
          </a:p>
        </p:txBody>
      </p:sp>
    </p:spTree>
    <p:extLst>
      <p:ext uri="{BB962C8B-B14F-4D97-AF65-F5344CB8AC3E}">
        <p14:creationId xmlns:p14="http://schemas.microsoft.com/office/powerpoint/2010/main" val="9193623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E72CF3-AA7F-4178-8A5D-FA15A9C45796}" type="slidenum">
              <a:rPr lang="en-US" smtClean="0"/>
              <a:t>11</a:t>
            </a:fld>
            <a:endParaRPr lang="en-US"/>
          </a:p>
        </p:txBody>
      </p:sp>
    </p:spTree>
    <p:extLst>
      <p:ext uri="{BB962C8B-B14F-4D97-AF65-F5344CB8AC3E}">
        <p14:creationId xmlns:p14="http://schemas.microsoft.com/office/powerpoint/2010/main" val="42383849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E72CF3-AA7F-4178-8A5D-FA15A9C45796}" type="slidenum">
              <a:rPr lang="en-US" smtClean="0"/>
              <a:t>12</a:t>
            </a:fld>
            <a:endParaRPr lang="en-US"/>
          </a:p>
        </p:txBody>
      </p:sp>
    </p:spTree>
    <p:extLst>
      <p:ext uri="{BB962C8B-B14F-4D97-AF65-F5344CB8AC3E}">
        <p14:creationId xmlns:p14="http://schemas.microsoft.com/office/powerpoint/2010/main" val="10029870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E72CF3-AA7F-4178-8A5D-FA15A9C45796}" type="slidenum">
              <a:rPr lang="en-US" smtClean="0"/>
              <a:t>2</a:t>
            </a:fld>
            <a:endParaRPr lang="en-US"/>
          </a:p>
        </p:txBody>
      </p:sp>
    </p:spTree>
    <p:extLst>
      <p:ext uri="{BB962C8B-B14F-4D97-AF65-F5344CB8AC3E}">
        <p14:creationId xmlns:p14="http://schemas.microsoft.com/office/powerpoint/2010/main" val="20773641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E72CF3-AA7F-4178-8A5D-FA15A9C45796}" type="slidenum">
              <a:rPr lang="en-US" smtClean="0"/>
              <a:t>3</a:t>
            </a:fld>
            <a:endParaRPr lang="en-US"/>
          </a:p>
        </p:txBody>
      </p:sp>
    </p:spTree>
    <p:extLst>
      <p:ext uri="{BB962C8B-B14F-4D97-AF65-F5344CB8AC3E}">
        <p14:creationId xmlns:p14="http://schemas.microsoft.com/office/powerpoint/2010/main" val="34757346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E72CF3-AA7F-4178-8A5D-FA15A9C45796}" type="slidenum">
              <a:rPr lang="en-US" smtClean="0"/>
              <a:t>4</a:t>
            </a:fld>
            <a:endParaRPr lang="en-US"/>
          </a:p>
        </p:txBody>
      </p:sp>
    </p:spTree>
    <p:extLst>
      <p:ext uri="{BB962C8B-B14F-4D97-AF65-F5344CB8AC3E}">
        <p14:creationId xmlns:p14="http://schemas.microsoft.com/office/powerpoint/2010/main" val="31006017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E72CF3-AA7F-4178-8A5D-FA15A9C45796}" type="slidenum">
              <a:rPr lang="en-US" smtClean="0"/>
              <a:t>5</a:t>
            </a:fld>
            <a:endParaRPr lang="en-US"/>
          </a:p>
        </p:txBody>
      </p:sp>
    </p:spTree>
    <p:extLst>
      <p:ext uri="{BB962C8B-B14F-4D97-AF65-F5344CB8AC3E}">
        <p14:creationId xmlns:p14="http://schemas.microsoft.com/office/powerpoint/2010/main" val="25974604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E72CF3-AA7F-4178-8A5D-FA15A9C45796}" type="slidenum">
              <a:rPr lang="en-US" smtClean="0"/>
              <a:t>6</a:t>
            </a:fld>
            <a:endParaRPr lang="en-US"/>
          </a:p>
        </p:txBody>
      </p:sp>
    </p:spTree>
    <p:extLst>
      <p:ext uri="{BB962C8B-B14F-4D97-AF65-F5344CB8AC3E}">
        <p14:creationId xmlns:p14="http://schemas.microsoft.com/office/powerpoint/2010/main" val="30935222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E72CF3-AA7F-4178-8A5D-FA15A9C45796}" type="slidenum">
              <a:rPr lang="en-US" smtClean="0"/>
              <a:t>7</a:t>
            </a:fld>
            <a:endParaRPr lang="en-US"/>
          </a:p>
        </p:txBody>
      </p:sp>
    </p:spTree>
    <p:extLst>
      <p:ext uri="{BB962C8B-B14F-4D97-AF65-F5344CB8AC3E}">
        <p14:creationId xmlns:p14="http://schemas.microsoft.com/office/powerpoint/2010/main" val="6644284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E72CF3-AA7F-4178-8A5D-FA15A9C45796}" type="slidenum">
              <a:rPr lang="en-US" smtClean="0"/>
              <a:t>8</a:t>
            </a:fld>
            <a:endParaRPr lang="en-US"/>
          </a:p>
        </p:txBody>
      </p:sp>
    </p:spTree>
    <p:extLst>
      <p:ext uri="{BB962C8B-B14F-4D97-AF65-F5344CB8AC3E}">
        <p14:creationId xmlns:p14="http://schemas.microsoft.com/office/powerpoint/2010/main" val="33304387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E72CF3-AA7F-4178-8A5D-FA15A9C45796}" type="slidenum">
              <a:rPr lang="en-US" smtClean="0"/>
              <a:t>9</a:t>
            </a:fld>
            <a:endParaRPr lang="en-US"/>
          </a:p>
        </p:txBody>
      </p:sp>
    </p:spTree>
    <p:extLst>
      <p:ext uri="{BB962C8B-B14F-4D97-AF65-F5344CB8AC3E}">
        <p14:creationId xmlns:p14="http://schemas.microsoft.com/office/powerpoint/2010/main" val="36474261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6" name="Rectangle 5"/>
          <p:cNvSpPr/>
          <p:nvPr userDrawn="1"/>
        </p:nvSpPr>
        <p:spPr>
          <a:xfrm>
            <a:off x="4302329" y="4021295"/>
            <a:ext cx="576292" cy="576105"/>
          </a:xfrm>
          <a:prstGeom prst="rect">
            <a:avLst/>
          </a:prstGeom>
          <a:solidFill>
            <a:srgbClr val="FD6D0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itle 1"/>
          <p:cNvSpPr>
            <a:spLocks noGrp="1"/>
          </p:cNvSpPr>
          <p:nvPr>
            <p:ph type="title"/>
          </p:nvPr>
        </p:nvSpPr>
        <p:spPr>
          <a:xfrm>
            <a:off x="457200" y="1449892"/>
            <a:ext cx="8229600" cy="1143000"/>
          </a:xfrm>
        </p:spPr>
        <p:txBody>
          <a:bodyPr/>
          <a:lstStyle>
            <a:lvl1pPr algn="ctr">
              <a:defRPr>
                <a:solidFill>
                  <a:srgbClr val="3B3C3E"/>
                </a:solidFill>
              </a:defRPr>
            </a:lvl1pPr>
          </a:lstStyle>
          <a:p>
            <a:r>
              <a:rPr lang="en-US" dirty="0"/>
              <a:t>Click to edit Master title style</a:t>
            </a:r>
          </a:p>
        </p:txBody>
      </p:sp>
      <p:sp>
        <p:nvSpPr>
          <p:cNvPr id="5" name="Subtitle 2"/>
          <p:cNvSpPr>
            <a:spLocks noGrp="1"/>
          </p:cNvSpPr>
          <p:nvPr>
            <p:ph type="subTitle" idx="1"/>
          </p:nvPr>
        </p:nvSpPr>
        <p:spPr>
          <a:xfrm>
            <a:off x="1371600" y="2694275"/>
            <a:ext cx="6400800" cy="1223675"/>
          </a:xfrm>
        </p:spPr>
        <p:txBody>
          <a:bodyPr/>
          <a:lstStyle>
            <a:lvl1pPr marL="0" indent="0" algn="ctr">
              <a:buNone/>
              <a:defRPr>
                <a:solidFill>
                  <a:srgbClr val="3B3C3E"/>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4" name="Picture 3" descr="UT_logo_RGB.eps"/>
          <p:cNvPicPr>
            <a:picLocks noChangeAspect="1"/>
          </p:cNvPicPr>
          <p:nvPr userDrawn="1"/>
        </p:nvPicPr>
        <p:blipFill rotWithShape="1">
          <a:blip r:embed="rId2" cstate="screen">
            <a:extLst>
              <a:ext uri="{28A0092B-C50C-407E-A947-70E740481C1C}">
                <a14:useLocalDpi xmlns:a14="http://schemas.microsoft.com/office/drawing/2010/main"/>
              </a:ext>
            </a:extLst>
          </a:blip>
          <a:srcRect l="-4524" t="-7509" r="-4657" b="-14348"/>
          <a:stretch/>
        </p:blipFill>
        <p:spPr>
          <a:xfrm>
            <a:off x="3520440" y="4005072"/>
            <a:ext cx="2148840" cy="1517904"/>
          </a:xfrm>
          <a:prstGeom prst="rect">
            <a:avLst/>
          </a:prstGeom>
        </p:spPr>
      </p:pic>
      <p:sp>
        <p:nvSpPr>
          <p:cNvPr id="7" name="Rectangle 6"/>
          <p:cNvSpPr/>
          <p:nvPr userDrawn="1"/>
        </p:nvSpPr>
        <p:spPr>
          <a:xfrm>
            <a:off x="0" y="6330206"/>
            <a:ext cx="9144000" cy="527794"/>
          </a:xfrm>
          <a:prstGeom prst="rect">
            <a:avLst/>
          </a:prstGeom>
          <a:solidFill>
            <a:srgbClr val="FD6D0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11905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rmAutofit/>
          </a:bodyPr>
          <a:lstStyle>
            <a:lvl1pPr algn="l">
              <a:defRPr sz="28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1C7006-7120-F341-A188-F97DDD913081}" type="slidenum">
              <a:rPr lang="en-US" smtClean="0"/>
              <a:t>‹#›</a:t>
            </a:fld>
            <a:endParaRPr lang="en-US"/>
          </a:p>
        </p:txBody>
      </p:sp>
    </p:spTree>
    <p:extLst>
      <p:ext uri="{BB962C8B-B14F-4D97-AF65-F5344CB8AC3E}">
        <p14:creationId xmlns:p14="http://schemas.microsoft.com/office/powerpoint/2010/main" val="2332366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range Section Header">
    <p:bg>
      <p:bgPr>
        <a:solidFill>
          <a:srgbClr val="FD6D08"/>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51C7006-7120-F341-A188-F97DDD913081}" type="slidenum">
              <a:rPr lang="en-US" smtClean="0"/>
              <a:pPr/>
              <a:t>‹#›</a:t>
            </a:fld>
            <a:endParaRPr lang="en-US" dirty="0"/>
          </a:p>
        </p:txBody>
      </p:sp>
      <p:sp>
        <p:nvSpPr>
          <p:cNvPr id="6" name="Title 1"/>
          <p:cNvSpPr>
            <a:spLocks noGrp="1"/>
          </p:cNvSpPr>
          <p:nvPr>
            <p:ph type="title"/>
          </p:nvPr>
        </p:nvSpPr>
        <p:spPr>
          <a:xfrm>
            <a:off x="722313" y="4406900"/>
            <a:ext cx="7772400" cy="1362075"/>
          </a:xfrm>
        </p:spPr>
        <p:txBody>
          <a:bodyPr anchor="t">
            <a:normAutofit/>
          </a:bodyPr>
          <a:lstStyle>
            <a:lvl1pPr algn="l">
              <a:defRPr sz="2800" b="1" cap="all">
                <a:solidFill>
                  <a:schemeClr val="bg1"/>
                </a:solidFill>
              </a:defRPr>
            </a:lvl1pPr>
          </a:lstStyle>
          <a:p>
            <a:r>
              <a:rPr lang="en-US" dirty="0"/>
              <a:t>Click to edit Master title style</a:t>
            </a:r>
          </a:p>
        </p:txBody>
      </p:sp>
      <p:sp>
        <p:nvSpPr>
          <p:cNvPr id="7" name="Text Placeholder 2"/>
          <p:cNvSpPr>
            <a:spLocks noGrp="1"/>
          </p:cNvSpPr>
          <p:nvPr>
            <p:ph type="body" idx="1"/>
          </p:nvPr>
        </p:nvSpPr>
        <p:spPr>
          <a:xfrm>
            <a:off x="722313"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1347444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1C7006-7120-F341-A188-F97DDD913081}" type="slidenum">
              <a:rPr lang="en-US" smtClean="0"/>
              <a:t>‹#›</a:t>
            </a:fld>
            <a:endParaRPr lang="en-US"/>
          </a:p>
        </p:txBody>
      </p:sp>
    </p:spTree>
    <p:extLst>
      <p:ext uri="{BB962C8B-B14F-4D97-AF65-F5344CB8AC3E}">
        <p14:creationId xmlns:p14="http://schemas.microsoft.com/office/powerpoint/2010/main" val="31535550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1C7006-7120-F341-A188-F97DDD913081}" type="slidenum">
              <a:rPr lang="en-US" smtClean="0"/>
              <a:t>‹#›</a:t>
            </a:fld>
            <a:endParaRPr lang="en-US"/>
          </a:p>
        </p:txBody>
      </p:sp>
    </p:spTree>
    <p:extLst>
      <p:ext uri="{BB962C8B-B14F-4D97-AF65-F5344CB8AC3E}">
        <p14:creationId xmlns:p14="http://schemas.microsoft.com/office/powerpoint/2010/main" val="42241545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1C7006-7120-F341-A188-F97DDD913081}" type="slidenum">
              <a:rPr lang="en-US" smtClean="0"/>
              <a:t>‹#›</a:t>
            </a:fld>
            <a:endParaRPr lang="en-US"/>
          </a:p>
        </p:txBody>
      </p:sp>
    </p:spTree>
    <p:extLst>
      <p:ext uri="{BB962C8B-B14F-4D97-AF65-F5344CB8AC3E}">
        <p14:creationId xmlns:p14="http://schemas.microsoft.com/office/powerpoint/2010/main" val="36046577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ctr">
              <a:defRPr sz="2000" b="1">
                <a:solidFill>
                  <a:srgbClr val="3B3C3E"/>
                </a:solidFill>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lgn="ctr">
              <a:buNone/>
              <a:defRPr sz="1400">
                <a:solidFill>
                  <a:srgbClr val="3B3C3E"/>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a:xfrm>
            <a:off x="457200" y="6356350"/>
            <a:ext cx="1009650" cy="365125"/>
          </a:xfrm>
          <a:prstGeom prst="rect">
            <a:avLst/>
          </a:prstGeom>
        </p:spPr>
        <p:txBody>
          <a:bodyPr/>
          <a:lstStyle/>
          <a:p>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51C7006-7120-F341-A188-F97DDD913081}" type="slidenum">
              <a:rPr lang="en-US" smtClean="0"/>
              <a:t>‹#›</a:t>
            </a:fld>
            <a:endParaRPr lang="en-US"/>
          </a:p>
        </p:txBody>
      </p:sp>
    </p:spTree>
    <p:extLst>
      <p:ext uri="{BB962C8B-B14F-4D97-AF65-F5344CB8AC3E}">
        <p14:creationId xmlns:p14="http://schemas.microsoft.com/office/powerpoint/2010/main" val="16039731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ne Large Photo">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57200" y="6356350"/>
            <a:ext cx="1009650" cy="365125"/>
          </a:xfrm>
          <a:prstGeom prst="rect">
            <a:avLst/>
          </a:prstGeom>
        </p:spPr>
        <p:txBody>
          <a:bodyPr/>
          <a:lstStyle/>
          <a:p>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995FC0D8-608D-084B-A5CE-4343663DF3B8}" type="slidenum">
              <a:rPr lang="en-US" smtClean="0"/>
              <a:pPr/>
              <a:t>‹#›</a:t>
            </a:fld>
            <a:endParaRPr lang="en-US" dirty="0"/>
          </a:p>
        </p:txBody>
      </p:sp>
      <p:sp>
        <p:nvSpPr>
          <p:cNvPr id="6" name="Picture Placeholder 2"/>
          <p:cNvSpPr>
            <a:spLocks noGrp="1"/>
          </p:cNvSpPr>
          <p:nvPr>
            <p:ph type="pic" idx="1"/>
          </p:nvPr>
        </p:nvSpPr>
        <p:spPr>
          <a:xfrm>
            <a:off x="0" y="0"/>
            <a:ext cx="9144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extLst>
      <p:ext uri="{BB962C8B-B14F-4D97-AF65-F5344CB8AC3E}">
        <p14:creationId xmlns:p14="http://schemas.microsoft.com/office/powerpoint/2010/main" val="32884114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arge Photo with Overlaid Title">
    <p:spTree>
      <p:nvGrpSpPr>
        <p:cNvPr id="1" name=""/>
        <p:cNvGrpSpPr/>
        <p:nvPr/>
      </p:nvGrpSpPr>
      <p:grpSpPr>
        <a:xfrm>
          <a:off x="0" y="0"/>
          <a:ext cx="0" cy="0"/>
          <a:chOff x="0" y="0"/>
          <a:chExt cx="0" cy="0"/>
        </a:xfrm>
      </p:grpSpPr>
      <p:sp>
        <p:nvSpPr>
          <p:cNvPr id="6" name="Picture Placeholder 2"/>
          <p:cNvSpPr>
            <a:spLocks noGrp="1"/>
          </p:cNvSpPr>
          <p:nvPr>
            <p:ph type="pic" idx="1"/>
          </p:nvPr>
        </p:nvSpPr>
        <p:spPr>
          <a:xfrm>
            <a:off x="0" y="0"/>
            <a:ext cx="9144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2" name="Title 1"/>
          <p:cNvSpPr>
            <a:spLocks noGrp="1"/>
          </p:cNvSpPr>
          <p:nvPr>
            <p:ph type="title" hasCustomPrompt="1"/>
          </p:nvPr>
        </p:nvSpPr>
        <p:spPr>
          <a:xfrm>
            <a:off x="457200" y="2579688"/>
            <a:ext cx="8229600" cy="1143000"/>
          </a:xfrm>
        </p:spPr>
        <p:txBody>
          <a:bodyPr>
            <a:normAutofit/>
          </a:bodyPr>
          <a:lstStyle>
            <a:lvl1pPr algn="ctr">
              <a:defRPr sz="4000" b="1" spc="0">
                <a:solidFill>
                  <a:schemeClr val="bg1"/>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51C7006-7120-F341-A188-F97DDD913081}" type="slidenum">
              <a:rPr lang="en-US" smtClean="0"/>
              <a:pPr/>
              <a:t>‹#›</a:t>
            </a:fld>
            <a:endParaRPr lang="en-US" dirty="0"/>
          </a:p>
        </p:txBody>
      </p:sp>
    </p:spTree>
    <p:extLst>
      <p:ext uri="{BB962C8B-B14F-4D97-AF65-F5344CB8AC3E}">
        <p14:creationId xmlns:p14="http://schemas.microsoft.com/office/powerpoint/2010/main" val="32051728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ree Photo Collage">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57200" y="6356350"/>
            <a:ext cx="1009650" cy="365125"/>
          </a:xfrm>
          <a:prstGeom prst="rect">
            <a:avLst/>
          </a:prstGeom>
        </p:spPr>
        <p:txBody>
          <a:bodyPr/>
          <a:lstStyle/>
          <a:p>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995FC0D8-608D-084B-A5CE-4343663DF3B8}" type="slidenum">
              <a:rPr lang="en-US" smtClean="0"/>
              <a:pPr/>
              <a:t>‹#›</a:t>
            </a:fld>
            <a:endParaRPr lang="en-US" dirty="0"/>
          </a:p>
        </p:txBody>
      </p:sp>
      <p:sp>
        <p:nvSpPr>
          <p:cNvPr id="6" name="Picture Placeholder 4"/>
          <p:cNvSpPr>
            <a:spLocks noGrp="1"/>
          </p:cNvSpPr>
          <p:nvPr>
            <p:ph type="pic" idx="1"/>
          </p:nvPr>
        </p:nvSpPr>
        <p:spPr>
          <a:xfrm>
            <a:off x="277905" y="2365248"/>
            <a:ext cx="4240119" cy="3845269"/>
          </a:xfrm>
        </p:spPr>
      </p:sp>
      <p:sp>
        <p:nvSpPr>
          <p:cNvPr id="7" name="Picture Placeholder 6"/>
          <p:cNvSpPr>
            <a:spLocks noGrp="1"/>
          </p:cNvSpPr>
          <p:nvPr>
            <p:ph type="pic" sz="quarter" idx="13"/>
          </p:nvPr>
        </p:nvSpPr>
        <p:spPr>
          <a:xfrm>
            <a:off x="277905" y="228600"/>
            <a:ext cx="2057400" cy="2039112"/>
          </a:xfrm>
        </p:spPr>
      </p:sp>
      <p:sp>
        <p:nvSpPr>
          <p:cNvPr id="8" name="Picture Placeholder 7"/>
          <p:cNvSpPr>
            <a:spLocks noGrp="1"/>
          </p:cNvSpPr>
          <p:nvPr>
            <p:ph type="pic" sz="quarter" idx="14"/>
          </p:nvPr>
        </p:nvSpPr>
        <p:spPr>
          <a:xfrm>
            <a:off x="2460625" y="228600"/>
            <a:ext cx="2057400" cy="2039112"/>
          </a:xfrm>
        </p:spPr>
      </p:sp>
      <p:sp>
        <p:nvSpPr>
          <p:cNvPr id="10" name="Title 1"/>
          <p:cNvSpPr>
            <a:spLocks noGrp="1"/>
          </p:cNvSpPr>
          <p:nvPr>
            <p:ph type="title"/>
          </p:nvPr>
        </p:nvSpPr>
        <p:spPr>
          <a:xfrm>
            <a:off x="4990444" y="751925"/>
            <a:ext cx="3799498" cy="1588926"/>
          </a:xfrm>
        </p:spPr>
        <p:txBody>
          <a:bodyPr anchor="b"/>
          <a:lstStyle>
            <a:lvl1pPr algn="ctr">
              <a:defRPr sz="2000" b="1">
                <a:solidFill>
                  <a:schemeClr val="tx1"/>
                </a:solidFill>
              </a:defRPr>
            </a:lvl1pPr>
          </a:lstStyle>
          <a:p>
            <a:r>
              <a:rPr lang="en-US" dirty="0"/>
              <a:t>Click to edit Master title style</a:t>
            </a:r>
          </a:p>
        </p:txBody>
      </p:sp>
      <p:sp>
        <p:nvSpPr>
          <p:cNvPr id="11" name="Text Placeholder 3"/>
          <p:cNvSpPr>
            <a:spLocks noGrp="1"/>
          </p:cNvSpPr>
          <p:nvPr>
            <p:ph type="body" sz="half" idx="2"/>
          </p:nvPr>
        </p:nvSpPr>
        <p:spPr>
          <a:xfrm>
            <a:off x="4990444" y="2340851"/>
            <a:ext cx="3799498" cy="3869666"/>
          </a:xfrm>
        </p:spPr>
        <p:txBody>
          <a:bodyPr/>
          <a:lstStyle>
            <a:lvl1pPr marL="0" indent="0" algn="ctr">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20807534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ix Photo Collage">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57200" y="6356350"/>
            <a:ext cx="1009650" cy="365125"/>
          </a:xfrm>
          <a:prstGeom prst="rect">
            <a:avLst/>
          </a:prstGeom>
        </p:spPr>
        <p:txBody>
          <a:bodyPr/>
          <a:lstStyle/>
          <a:p>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995FC0D8-608D-084B-A5CE-4343663DF3B8}" type="slidenum">
              <a:rPr lang="en-US" smtClean="0"/>
              <a:pPr/>
              <a:t>‹#›</a:t>
            </a:fld>
            <a:endParaRPr lang="en-US" dirty="0"/>
          </a:p>
        </p:txBody>
      </p:sp>
      <p:sp>
        <p:nvSpPr>
          <p:cNvPr id="6" name="Picture Placeholder 4"/>
          <p:cNvSpPr>
            <a:spLocks noGrp="1"/>
          </p:cNvSpPr>
          <p:nvPr>
            <p:ph type="pic" idx="1"/>
          </p:nvPr>
        </p:nvSpPr>
        <p:spPr>
          <a:xfrm>
            <a:off x="277905" y="2365248"/>
            <a:ext cx="4240119" cy="3845269"/>
          </a:xfrm>
        </p:spPr>
      </p:sp>
      <p:sp>
        <p:nvSpPr>
          <p:cNvPr id="7" name="Picture Placeholder 6"/>
          <p:cNvSpPr>
            <a:spLocks noGrp="1"/>
          </p:cNvSpPr>
          <p:nvPr>
            <p:ph type="pic" sz="quarter" idx="13"/>
          </p:nvPr>
        </p:nvSpPr>
        <p:spPr>
          <a:xfrm>
            <a:off x="277905" y="228600"/>
            <a:ext cx="2057400" cy="2039112"/>
          </a:xfrm>
        </p:spPr>
      </p:sp>
      <p:sp>
        <p:nvSpPr>
          <p:cNvPr id="8" name="Picture Placeholder 7"/>
          <p:cNvSpPr>
            <a:spLocks noGrp="1"/>
          </p:cNvSpPr>
          <p:nvPr>
            <p:ph type="pic" sz="quarter" idx="14"/>
          </p:nvPr>
        </p:nvSpPr>
        <p:spPr>
          <a:xfrm>
            <a:off x="2460625" y="228600"/>
            <a:ext cx="2057400" cy="2039112"/>
          </a:xfrm>
        </p:spPr>
      </p:sp>
      <p:sp>
        <p:nvSpPr>
          <p:cNvPr id="9" name="Picture Placeholder 4"/>
          <p:cNvSpPr>
            <a:spLocks noGrp="1"/>
          </p:cNvSpPr>
          <p:nvPr>
            <p:ph type="pic" idx="15"/>
          </p:nvPr>
        </p:nvSpPr>
        <p:spPr>
          <a:xfrm>
            <a:off x="4670424" y="228600"/>
            <a:ext cx="4240119" cy="3845269"/>
          </a:xfrm>
        </p:spPr>
      </p:sp>
      <p:sp>
        <p:nvSpPr>
          <p:cNvPr id="10" name="Picture Placeholder 6"/>
          <p:cNvSpPr>
            <a:spLocks noGrp="1"/>
          </p:cNvSpPr>
          <p:nvPr>
            <p:ph type="pic" sz="quarter" idx="16"/>
          </p:nvPr>
        </p:nvSpPr>
        <p:spPr>
          <a:xfrm>
            <a:off x="4670424" y="4175911"/>
            <a:ext cx="2057400" cy="2039112"/>
          </a:xfrm>
        </p:spPr>
      </p:sp>
      <p:sp>
        <p:nvSpPr>
          <p:cNvPr id="11" name="Picture Placeholder 7"/>
          <p:cNvSpPr>
            <a:spLocks noGrp="1"/>
          </p:cNvSpPr>
          <p:nvPr>
            <p:ph type="pic" sz="quarter" idx="17"/>
          </p:nvPr>
        </p:nvSpPr>
        <p:spPr>
          <a:xfrm>
            <a:off x="6853144" y="4175911"/>
            <a:ext cx="2057400" cy="2039112"/>
          </a:xfrm>
        </p:spPr>
      </p:sp>
    </p:spTree>
    <p:extLst>
      <p:ext uri="{BB962C8B-B14F-4D97-AF65-F5344CB8AC3E}">
        <p14:creationId xmlns:p14="http://schemas.microsoft.com/office/powerpoint/2010/main" val="158947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Big Orange">
    <p:bg>
      <p:bgPr>
        <a:solidFill>
          <a:srgbClr val="FD6D0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449892"/>
            <a:ext cx="8229600" cy="1143000"/>
          </a:xfrm>
        </p:spPr>
        <p:txBody>
          <a:bodyPr/>
          <a:lstStyle>
            <a:lvl1pPr algn="ctr">
              <a:defRPr>
                <a:solidFill>
                  <a:schemeClr val="bg1"/>
                </a:solidFill>
              </a:defRPr>
            </a:lvl1pPr>
          </a:lstStyle>
          <a:p>
            <a:r>
              <a:rPr lang="en-US" dirty="0"/>
              <a:t>Click to edit Master title style</a:t>
            </a:r>
          </a:p>
        </p:txBody>
      </p:sp>
      <p:pic>
        <p:nvPicPr>
          <p:cNvPr id="7" name="Picture 6"/>
          <p:cNvPicPr>
            <a:picLocks noChangeAspect="1"/>
          </p:cNvPicPr>
          <p:nvPr userDrawn="1"/>
        </p:nvPicPr>
        <p:blipFill>
          <a:blip r:embed="rId2"/>
          <a:stretch>
            <a:fillRect/>
          </a:stretch>
        </p:blipFill>
        <p:spPr>
          <a:xfrm>
            <a:off x="3578810" y="4021295"/>
            <a:ext cx="1986380" cy="1327108"/>
          </a:xfrm>
          <a:prstGeom prst="rect">
            <a:avLst/>
          </a:prstGeom>
        </p:spPr>
      </p:pic>
      <p:sp>
        <p:nvSpPr>
          <p:cNvPr id="4" name="Subtitle 2"/>
          <p:cNvSpPr>
            <a:spLocks noGrp="1"/>
          </p:cNvSpPr>
          <p:nvPr>
            <p:ph type="subTitle" idx="1"/>
          </p:nvPr>
        </p:nvSpPr>
        <p:spPr>
          <a:xfrm>
            <a:off x="1371600" y="2694275"/>
            <a:ext cx="6400800" cy="1223675"/>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5705723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
            <a:ext cx="7772400" cy="895350"/>
          </a:xfrm>
        </p:spPr>
        <p:txBody>
          <a:bodyPr>
            <a:normAutofit/>
          </a:bodyPr>
          <a:lstStyle>
            <a:lvl1pPr>
              <a:defRPr sz="2400"/>
            </a:lvl1pPr>
          </a:lstStyle>
          <a:p>
            <a:r>
              <a:rPr lang="en-US" dirty="0"/>
              <a:t>Click to edit Master 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246A90C-EDD6-534A-836B-F35EA6B6A503}" type="slidenum">
              <a:rPr lang="en-US" smtClean="0"/>
              <a:t>‹#›</a:t>
            </a:fld>
            <a:endParaRPr lang="en-US"/>
          </a:p>
        </p:txBody>
      </p:sp>
      <p:sp>
        <p:nvSpPr>
          <p:cNvPr id="10" name="Chart Placeholder 9"/>
          <p:cNvSpPr>
            <a:spLocks noGrp="1"/>
          </p:cNvSpPr>
          <p:nvPr>
            <p:ph type="chart" sz="quarter" idx="13"/>
          </p:nvPr>
        </p:nvSpPr>
        <p:spPr>
          <a:xfrm>
            <a:off x="685800" y="1130300"/>
            <a:ext cx="7772400" cy="5035550"/>
          </a:xfrm>
        </p:spPr>
        <p:txBody>
          <a:bodyPr/>
          <a:lstStyle>
            <a:lvl1pPr>
              <a:defRPr>
                <a:solidFill>
                  <a:schemeClr val="tx1"/>
                </a:solidFill>
              </a:defRPr>
            </a:lvl1pPr>
          </a:lstStyle>
          <a:p>
            <a:endParaRPr lang="en-US" dirty="0"/>
          </a:p>
        </p:txBody>
      </p:sp>
    </p:spTree>
    <p:extLst>
      <p:ext uri="{BB962C8B-B14F-4D97-AF65-F5344CB8AC3E}">
        <p14:creationId xmlns:p14="http://schemas.microsoft.com/office/powerpoint/2010/main" val="33151916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Big Logo">
    <p:spTree>
      <p:nvGrpSpPr>
        <p:cNvPr id="1" name=""/>
        <p:cNvGrpSpPr/>
        <p:nvPr/>
      </p:nvGrpSpPr>
      <p:grpSpPr>
        <a:xfrm>
          <a:off x="0" y="0"/>
          <a:ext cx="0" cy="0"/>
          <a:chOff x="0" y="0"/>
          <a:chExt cx="0" cy="0"/>
        </a:xfrm>
      </p:grpSpPr>
      <p:sp>
        <p:nvSpPr>
          <p:cNvPr id="6" name="Rectangle 5"/>
          <p:cNvSpPr/>
          <p:nvPr userDrawn="1"/>
        </p:nvSpPr>
        <p:spPr>
          <a:xfrm>
            <a:off x="0" y="4661212"/>
            <a:ext cx="9144000" cy="2196788"/>
          </a:xfrm>
          <a:prstGeom prst="rect">
            <a:avLst/>
          </a:prstGeom>
          <a:solidFill>
            <a:srgbClr val="FD6D0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Subtitle 2"/>
          <p:cNvSpPr>
            <a:spLocks noGrp="1"/>
          </p:cNvSpPr>
          <p:nvPr>
            <p:ph type="subTitle" idx="1"/>
          </p:nvPr>
        </p:nvSpPr>
        <p:spPr>
          <a:xfrm>
            <a:off x="1371600" y="215736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0" name="Picture 9"/>
          <p:cNvPicPr>
            <a:picLocks noChangeAspect="1"/>
          </p:cNvPicPr>
          <p:nvPr userDrawn="1"/>
        </p:nvPicPr>
        <p:blipFill>
          <a:blip r:embed="rId2"/>
          <a:stretch>
            <a:fillRect/>
          </a:stretch>
        </p:blipFill>
        <p:spPr>
          <a:xfrm>
            <a:off x="3578810" y="5072195"/>
            <a:ext cx="1986380" cy="1327108"/>
          </a:xfrm>
          <a:prstGeom prst="rect">
            <a:avLst/>
          </a:prstGeom>
        </p:spPr>
      </p:pic>
      <p:sp>
        <p:nvSpPr>
          <p:cNvPr id="11" name="Title 1"/>
          <p:cNvSpPr>
            <a:spLocks noGrp="1"/>
          </p:cNvSpPr>
          <p:nvPr>
            <p:ph type="ctrTitle"/>
          </p:nvPr>
        </p:nvSpPr>
        <p:spPr>
          <a:xfrm>
            <a:off x="685800" y="396710"/>
            <a:ext cx="7772400" cy="1470025"/>
          </a:xfrm>
        </p:spPr>
        <p:txBody>
          <a:bodyPr/>
          <a:lstStyle>
            <a:lvl1pPr algn="ctr">
              <a:defRPr/>
            </a:lvl1pPr>
          </a:lstStyle>
          <a:p>
            <a:r>
              <a:rPr lang="en-US" dirty="0"/>
              <a:t>Click to edit Master title style</a:t>
            </a:r>
          </a:p>
        </p:txBody>
      </p:sp>
    </p:spTree>
    <p:extLst>
      <p:ext uri="{BB962C8B-B14F-4D97-AF65-F5344CB8AC3E}">
        <p14:creationId xmlns:p14="http://schemas.microsoft.com/office/powerpoint/2010/main" val="4187791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Minimal Identity">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25850"/>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081625"/>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7" name="Rectangle 6"/>
          <p:cNvSpPr/>
          <p:nvPr userDrawn="1"/>
        </p:nvSpPr>
        <p:spPr>
          <a:xfrm>
            <a:off x="0" y="6330206"/>
            <a:ext cx="9144000" cy="527794"/>
          </a:xfrm>
          <a:prstGeom prst="rect">
            <a:avLst/>
          </a:prstGeom>
          <a:solidFill>
            <a:srgbClr val="FD6D0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descr="UT_logo_RIGHT_KNOCKOUT.eps"/>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607955" y="6441967"/>
            <a:ext cx="1410369" cy="314711"/>
          </a:xfrm>
          <a:prstGeom prst="rect">
            <a:avLst/>
          </a:prstGeom>
        </p:spPr>
      </p:pic>
    </p:spTree>
    <p:extLst>
      <p:ext uri="{BB962C8B-B14F-4D97-AF65-F5344CB8AC3E}">
        <p14:creationId xmlns:p14="http://schemas.microsoft.com/office/powerpoint/2010/main" val="13504415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Your Custom Photo">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4950346"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Rectangle 3"/>
          <p:cNvSpPr/>
          <p:nvPr userDrawn="1"/>
        </p:nvSpPr>
        <p:spPr>
          <a:xfrm>
            <a:off x="4950346" y="0"/>
            <a:ext cx="4193654" cy="6858000"/>
          </a:xfrm>
          <a:prstGeom prst="rect">
            <a:avLst/>
          </a:prstGeom>
          <a:solidFill>
            <a:srgbClr val="FD6D0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itle 1"/>
          <p:cNvSpPr>
            <a:spLocks noGrp="1"/>
          </p:cNvSpPr>
          <p:nvPr>
            <p:ph type="title"/>
          </p:nvPr>
        </p:nvSpPr>
        <p:spPr>
          <a:xfrm>
            <a:off x="4950346" y="274637"/>
            <a:ext cx="4193654" cy="3546463"/>
          </a:xfrm>
        </p:spPr>
        <p:txBody>
          <a:bodyPr>
            <a:normAutofit/>
          </a:bodyPr>
          <a:lstStyle>
            <a:lvl1pPr algn="ctr">
              <a:defRPr sz="4000">
                <a:solidFill>
                  <a:schemeClr val="bg1"/>
                </a:solidFill>
              </a:defRPr>
            </a:lvl1pPr>
          </a:lstStyle>
          <a:p>
            <a:r>
              <a:rPr lang="en-US" dirty="0"/>
              <a:t>Click to edit Master title style</a:t>
            </a:r>
          </a:p>
        </p:txBody>
      </p:sp>
      <p:pic>
        <p:nvPicPr>
          <p:cNvPr id="6" name="Picture 5"/>
          <p:cNvPicPr>
            <a:picLocks noChangeAspect="1"/>
          </p:cNvPicPr>
          <p:nvPr userDrawn="1"/>
        </p:nvPicPr>
        <p:blipFill>
          <a:blip r:embed="rId2"/>
          <a:stretch>
            <a:fillRect/>
          </a:stretch>
        </p:blipFill>
        <p:spPr>
          <a:xfrm>
            <a:off x="5851676" y="4313728"/>
            <a:ext cx="2390995" cy="1589757"/>
          </a:xfrm>
          <a:prstGeom prst="rect">
            <a:avLst/>
          </a:prstGeom>
        </p:spPr>
      </p:pic>
    </p:spTree>
    <p:extLst>
      <p:ext uri="{BB962C8B-B14F-4D97-AF65-F5344CB8AC3E}">
        <p14:creationId xmlns:p14="http://schemas.microsoft.com/office/powerpoint/2010/main" val="2446035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le: Photo 1">
    <p:spTree>
      <p:nvGrpSpPr>
        <p:cNvPr id="1" name=""/>
        <p:cNvGrpSpPr/>
        <p:nvPr/>
      </p:nvGrpSpPr>
      <p:grpSpPr>
        <a:xfrm>
          <a:off x="0" y="0"/>
          <a:ext cx="0" cy="0"/>
          <a:chOff x="0" y="0"/>
          <a:chExt cx="0" cy="0"/>
        </a:xfrm>
      </p:grpSpPr>
      <p:pic>
        <p:nvPicPr>
          <p:cNvPr id="9" name="Picture 8" descr="AyresJosh.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218487" y="0"/>
            <a:ext cx="10370676" cy="6868412"/>
          </a:xfrm>
          <a:prstGeom prst="rect">
            <a:avLst/>
          </a:prstGeom>
        </p:spPr>
      </p:pic>
      <p:sp>
        <p:nvSpPr>
          <p:cNvPr id="6" name="Rectangle 5"/>
          <p:cNvSpPr/>
          <p:nvPr userDrawn="1"/>
        </p:nvSpPr>
        <p:spPr>
          <a:xfrm>
            <a:off x="4564442" y="0"/>
            <a:ext cx="4193654" cy="6858000"/>
          </a:xfrm>
          <a:prstGeom prst="rect">
            <a:avLst/>
          </a:prstGeom>
          <a:solidFill>
            <a:srgbClr val="FD6D0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64442" y="274637"/>
            <a:ext cx="4193654" cy="3546463"/>
          </a:xfrm>
        </p:spPr>
        <p:txBody>
          <a:bodyPr>
            <a:normAutofit/>
          </a:bodyPr>
          <a:lstStyle>
            <a:lvl1pPr algn="ctr">
              <a:defRPr sz="4000">
                <a:solidFill>
                  <a:schemeClr val="bg1"/>
                </a:solidFill>
              </a:defRPr>
            </a:lvl1pPr>
          </a:lstStyle>
          <a:p>
            <a:r>
              <a:rPr lang="en-US" dirty="0"/>
              <a:t>Click to edit Master title style</a:t>
            </a:r>
          </a:p>
        </p:txBody>
      </p:sp>
      <p:pic>
        <p:nvPicPr>
          <p:cNvPr id="11" name="Picture 10"/>
          <p:cNvPicPr>
            <a:picLocks noChangeAspect="1"/>
          </p:cNvPicPr>
          <p:nvPr userDrawn="1"/>
        </p:nvPicPr>
        <p:blipFill>
          <a:blip r:embed="rId3"/>
          <a:stretch>
            <a:fillRect/>
          </a:stretch>
        </p:blipFill>
        <p:spPr>
          <a:xfrm>
            <a:off x="5527932" y="4313728"/>
            <a:ext cx="2390995" cy="1589757"/>
          </a:xfrm>
          <a:prstGeom prst="rect">
            <a:avLst/>
          </a:prstGeom>
        </p:spPr>
      </p:pic>
    </p:spTree>
    <p:extLst>
      <p:ext uri="{BB962C8B-B14F-4D97-AF65-F5344CB8AC3E}">
        <p14:creationId xmlns:p14="http://schemas.microsoft.com/office/powerpoint/2010/main" val="471498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Photo 2">
    <p:spTree>
      <p:nvGrpSpPr>
        <p:cNvPr id="1" name=""/>
        <p:cNvGrpSpPr/>
        <p:nvPr/>
      </p:nvGrpSpPr>
      <p:grpSpPr>
        <a:xfrm>
          <a:off x="0" y="0"/>
          <a:ext cx="0" cy="0"/>
          <a:chOff x="0" y="0"/>
          <a:chExt cx="0" cy="0"/>
        </a:xfrm>
      </p:grpSpPr>
      <p:pic>
        <p:nvPicPr>
          <p:cNvPr id="7" name="Picture 6" descr="flag2.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879375"/>
          </a:xfrm>
          <a:prstGeom prst="rect">
            <a:avLst/>
          </a:prstGeom>
        </p:spPr>
      </p:pic>
      <p:sp>
        <p:nvSpPr>
          <p:cNvPr id="4" name="Rectangle 3"/>
          <p:cNvSpPr/>
          <p:nvPr userDrawn="1"/>
        </p:nvSpPr>
        <p:spPr>
          <a:xfrm>
            <a:off x="4564442" y="0"/>
            <a:ext cx="4193654" cy="6858000"/>
          </a:xfrm>
          <a:prstGeom prst="rect">
            <a:avLst/>
          </a:prstGeom>
          <a:solidFill>
            <a:srgbClr val="FD6D0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a:blip r:embed="rId3"/>
          <a:stretch>
            <a:fillRect/>
          </a:stretch>
        </p:blipFill>
        <p:spPr>
          <a:xfrm>
            <a:off x="5527932" y="4313728"/>
            <a:ext cx="2390995" cy="1589757"/>
          </a:xfrm>
          <a:prstGeom prst="rect">
            <a:avLst/>
          </a:prstGeom>
        </p:spPr>
      </p:pic>
      <p:sp>
        <p:nvSpPr>
          <p:cNvPr id="9" name="Text Placeholder 8"/>
          <p:cNvSpPr>
            <a:spLocks noGrp="1"/>
          </p:cNvSpPr>
          <p:nvPr>
            <p:ph type="body" sz="quarter" idx="10"/>
          </p:nvPr>
        </p:nvSpPr>
        <p:spPr>
          <a:xfrm>
            <a:off x="4564442" y="649288"/>
            <a:ext cx="4193654" cy="3160712"/>
          </a:xfrm>
        </p:spPr>
        <p:txBody>
          <a:bodyPr anchor="ctr">
            <a:normAutofit/>
          </a:bodyPr>
          <a:lstStyle>
            <a:lvl1pPr>
              <a:defRPr sz="4000" b="0">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614899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B3C3E"/>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rgbClr val="3B3C3E"/>
                </a:solidFill>
              </a:defRPr>
            </a:lvl1pPr>
            <a:lvl2pPr>
              <a:defRPr>
                <a:solidFill>
                  <a:srgbClr val="3B3C3E"/>
                </a:solidFill>
              </a:defRPr>
            </a:lvl2pPr>
            <a:lvl3pPr>
              <a:defRPr>
                <a:solidFill>
                  <a:srgbClr val="3B3C3E"/>
                </a:solidFill>
              </a:defRPr>
            </a:lvl3pPr>
            <a:lvl4pPr>
              <a:defRPr>
                <a:solidFill>
                  <a:srgbClr val="3B3C3E"/>
                </a:solidFill>
              </a:defRPr>
            </a:lvl4pPr>
            <a:lvl5pPr>
              <a:defRPr>
                <a:solidFill>
                  <a:srgbClr val="3B3C3E"/>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0"/>
            <a:ext cx="1397863" cy="365125"/>
          </a:xfrm>
        </p:spPr>
        <p:txBody>
          <a:bodyPr/>
          <a:lstStyle>
            <a:lvl1pPr>
              <a:defRPr sz="1000">
                <a:solidFill>
                  <a:schemeClr val="bg1"/>
                </a:solidFill>
                <a:latin typeface="Arial"/>
                <a:cs typeface="Arial"/>
              </a:defRPr>
            </a:lvl1pPr>
          </a:lstStyle>
          <a:p>
            <a:endParaRPr lang="en-US" dirty="0"/>
          </a:p>
        </p:txBody>
      </p:sp>
      <p:sp>
        <p:nvSpPr>
          <p:cNvPr id="5" name="Footer Placeholder 4"/>
          <p:cNvSpPr>
            <a:spLocks noGrp="1"/>
          </p:cNvSpPr>
          <p:nvPr>
            <p:ph type="ftr" sz="quarter" idx="11"/>
          </p:nvPr>
        </p:nvSpPr>
        <p:spPr>
          <a:xfrm>
            <a:off x="1855063" y="6356350"/>
            <a:ext cx="2895600" cy="365125"/>
          </a:xfrm>
        </p:spPr>
        <p:txBody>
          <a:bodyPr/>
          <a:lstStyle>
            <a:lvl1pPr>
              <a:defRPr sz="1000">
                <a:solidFill>
                  <a:schemeClr val="bg1"/>
                </a:solidFill>
                <a:latin typeface="Arial"/>
                <a:cs typeface="Arial"/>
              </a:defRPr>
            </a:lvl1pPr>
          </a:lstStyle>
          <a:p>
            <a:endParaRPr lang="en-US" dirty="0"/>
          </a:p>
        </p:txBody>
      </p:sp>
      <p:sp>
        <p:nvSpPr>
          <p:cNvPr id="6" name="Slide Number Placeholder 5"/>
          <p:cNvSpPr>
            <a:spLocks noGrp="1"/>
          </p:cNvSpPr>
          <p:nvPr>
            <p:ph type="sldNum" sz="quarter" idx="12"/>
          </p:nvPr>
        </p:nvSpPr>
        <p:spPr>
          <a:xfrm>
            <a:off x="4750663" y="6356350"/>
            <a:ext cx="2133600" cy="365125"/>
          </a:xfrm>
        </p:spPr>
        <p:txBody>
          <a:bodyPr/>
          <a:lstStyle>
            <a:lvl1pPr>
              <a:defRPr sz="1000">
                <a:solidFill>
                  <a:schemeClr val="bg1"/>
                </a:solidFill>
                <a:latin typeface="Arial"/>
                <a:cs typeface="Arial"/>
              </a:defRPr>
            </a:lvl1pPr>
          </a:lstStyle>
          <a:p>
            <a:fld id="{051C7006-7120-F341-A188-F97DDD913081}" type="slidenum">
              <a:rPr lang="en-US" smtClean="0"/>
              <a:pPr/>
              <a:t>‹#›</a:t>
            </a:fld>
            <a:endParaRPr lang="en-US" dirty="0"/>
          </a:p>
        </p:txBody>
      </p:sp>
    </p:spTree>
    <p:extLst>
      <p:ext uri="{BB962C8B-B14F-4D97-AF65-F5344CB8AC3E}">
        <p14:creationId xmlns:p14="http://schemas.microsoft.com/office/powerpoint/2010/main" val="6447770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or Text Block">
    <p:bg>
      <p:bgPr>
        <a:solidFill>
          <a:srgbClr val="FD6D0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229555"/>
            <a:ext cx="8229600" cy="1143000"/>
          </a:xfrm>
        </p:spPr>
        <p:txBody>
          <a:bodyPr>
            <a:normAutofit/>
          </a:bodyPr>
          <a:lstStyle>
            <a:lvl1pPr algn="ctr">
              <a:defRPr sz="3600" b="0">
                <a:solidFill>
                  <a:schemeClr val="bg1"/>
                </a:solidFill>
                <a:latin typeface="Georgia"/>
                <a:cs typeface="Georgia"/>
              </a:defRPr>
            </a:lvl1pPr>
          </a:lstStyle>
          <a:p>
            <a:r>
              <a:rPr lang="en-US" dirty="0"/>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51C7006-7120-F341-A188-F97DDD913081}" type="slidenum">
              <a:rPr lang="en-US" smtClean="0"/>
              <a:pPr/>
              <a:t>‹#›</a:t>
            </a:fld>
            <a:endParaRPr lang="en-US" dirty="0"/>
          </a:p>
        </p:txBody>
      </p:sp>
    </p:spTree>
    <p:extLst>
      <p:ext uri="{BB962C8B-B14F-4D97-AF65-F5344CB8AC3E}">
        <p14:creationId xmlns:p14="http://schemas.microsoft.com/office/powerpoint/2010/main" val="4198849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7" Type="http://schemas.openxmlformats.org/officeDocument/2006/relationships/image" Target="../media/image3.emf"/><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theme" Target="../theme/theme3.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theme" Target="../theme/theme4.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subtitle style</a:t>
            </a:r>
          </a:p>
        </p:txBody>
      </p:sp>
    </p:spTree>
    <p:extLst>
      <p:ext uri="{BB962C8B-B14F-4D97-AF65-F5344CB8AC3E}">
        <p14:creationId xmlns:p14="http://schemas.microsoft.com/office/powerpoint/2010/main" val="1758142741"/>
      </p:ext>
    </p:extLst>
  </p:cSld>
  <p:clrMap bg1="lt1" tx1="dk1" bg2="lt2" tx2="dk2" accent1="accent1" accent2="accent2" accent3="accent3" accent4="accent4" accent5="accent5" accent6="accent6" hlink="hlink" folHlink="folHlink"/>
  <p:sldLayoutIdLst>
    <p:sldLayoutId id="2147483702" r:id="rId1"/>
    <p:sldLayoutId id="2147483664" r:id="rId2"/>
    <p:sldLayoutId id="2147483661" r:id="rId3"/>
    <p:sldLayoutId id="2147483649" r:id="rId4"/>
    <p:sldLayoutId id="2147483700" r:id="rId5"/>
    <p:sldLayoutId id="2147483663" r:id="rId6"/>
    <p:sldLayoutId id="2147483696" r:id="rId7"/>
  </p:sldLayoutIdLst>
  <p:hf hdr="0" ftr="0" dt="0"/>
  <p:txStyles>
    <p:titleStyle>
      <a:lvl1pPr algn="ctr" defTabSz="457200" rtl="0" eaLnBrk="1" latinLnBrk="0" hangingPunct="1">
        <a:spcBef>
          <a:spcPct val="0"/>
        </a:spcBef>
        <a:buNone/>
        <a:defRPr sz="4400" kern="1200">
          <a:solidFill>
            <a:srgbClr val="3B3C3E"/>
          </a:solidFill>
          <a:latin typeface="Arial"/>
          <a:ea typeface="+mj-ea"/>
          <a:cs typeface="Arial"/>
        </a:defRPr>
      </a:lvl1pPr>
    </p:titleStyle>
    <p:bodyStyle>
      <a:lvl1pPr marL="0" indent="0" algn="ctr" defTabSz="457200" rtl="0" eaLnBrk="1" latinLnBrk="0" hangingPunct="1">
        <a:spcBef>
          <a:spcPct val="20000"/>
        </a:spcBef>
        <a:buFont typeface="Arial"/>
        <a:buNone/>
        <a:defRPr sz="3200" kern="1200">
          <a:solidFill>
            <a:srgbClr val="77797C"/>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rgbClr val="3B3C3E"/>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rgbClr val="3B3C3E"/>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rgbClr val="3B3C3E"/>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rgbClr val="3B3C3E"/>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330206"/>
            <a:ext cx="9144000" cy="527794"/>
          </a:xfrm>
          <a:prstGeom prst="rect">
            <a:avLst/>
          </a:prstGeom>
          <a:solidFill>
            <a:srgbClr val="FD6D0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1310609" cy="365125"/>
          </a:xfrm>
          <a:prstGeom prst="rect">
            <a:avLst/>
          </a:prstGeom>
        </p:spPr>
        <p:txBody>
          <a:bodyPr vert="horz" lIns="91440" tIns="45720" rIns="91440" bIns="45720" rtlCol="0" anchor="ctr"/>
          <a:lstStyle>
            <a:lvl1pPr algn="l">
              <a:defRPr sz="1000">
                <a:solidFill>
                  <a:schemeClr val="bg1"/>
                </a:solidFill>
                <a:latin typeface="Arial"/>
                <a:cs typeface="Arial"/>
              </a:defRPr>
            </a:lvl1pPr>
          </a:lstStyle>
          <a:p>
            <a:endParaRPr lang="en-US" dirty="0"/>
          </a:p>
        </p:txBody>
      </p:sp>
      <p:sp>
        <p:nvSpPr>
          <p:cNvPr id="5" name="Footer Placeholder 4"/>
          <p:cNvSpPr>
            <a:spLocks noGrp="1"/>
          </p:cNvSpPr>
          <p:nvPr>
            <p:ph type="ftr" sz="quarter" idx="3"/>
          </p:nvPr>
        </p:nvSpPr>
        <p:spPr>
          <a:xfrm>
            <a:off x="1767809" y="6356350"/>
            <a:ext cx="2895600" cy="365125"/>
          </a:xfrm>
          <a:prstGeom prst="rect">
            <a:avLst/>
          </a:prstGeom>
        </p:spPr>
        <p:txBody>
          <a:bodyPr vert="horz" lIns="91440" tIns="45720" rIns="91440" bIns="45720" rtlCol="0" anchor="ctr"/>
          <a:lstStyle>
            <a:lvl1pPr algn="ctr">
              <a:defRPr sz="1000">
                <a:solidFill>
                  <a:schemeClr val="bg1"/>
                </a:solidFill>
                <a:latin typeface="Arial"/>
                <a:cs typeface="Arial"/>
              </a:defRPr>
            </a:lvl1pPr>
          </a:lstStyle>
          <a:p>
            <a:endParaRPr lang="en-US" dirty="0"/>
          </a:p>
        </p:txBody>
      </p:sp>
      <p:sp>
        <p:nvSpPr>
          <p:cNvPr id="6" name="Slide Number Placeholder 5"/>
          <p:cNvSpPr>
            <a:spLocks noGrp="1"/>
          </p:cNvSpPr>
          <p:nvPr>
            <p:ph type="sldNum" sz="quarter" idx="4"/>
          </p:nvPr>
        </p:nvSpPr>
        <p:spPr>
          <a:xfrm>
            <a:off x="4667371" y="6356350"/>
            <a:ext cx="2133600" cy="365125"/>
          </a:xfrm>
          <a:prstGeom prst="rect">
            <a:avLst/>
          </a:prstGeom>
        </p:spPr>
        <p:txBody>
          <a:bodyPr vert="horz" lIns="91440" tIns="45720" rIns="91440" bIns="45720" rtlCol="0" anchor="ctr"/>
          <a:lstStyle>
            <a:lvl1pPr algn="r">
              <a:defRPr sz="1000">
                <a:solidFill>
                  <a:schemeClr val="bg1"/>
                </a:solidFill>
                <a:latin typeface="Arial"/>
                <a:cs typeface="Arial"/>
              </a:defRPr>
            </a:lvl1pPr>
          </a:lstStyle>
          <a:p>
            <a:fld id="{051C7006-7120-F341-A188-F97DDD913081}" type="slidenum">
              <a:rPr lang="en-US" smtClean="0"/>
              <a:pPr/>
              <a:t>‹#›</a:t>
            </a:fld>
            <a:endParaRPr lang="en-US" dirty="0"/>
          </a:p>
        </p:txBody>
      </p:sp>
      <p:pic>
        <p:nvPicPr>
          <p:cNvPr id="10" name="Picture 9" descr="UT_logo_RIGHT_KNOCKOUT.eps"/>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621048" y="6441967"/>
            <a:ext cx="1410369" cy="314711"/>
          </a:xfrm>
          <a:prstGeom prst="rect">
            <a:avLst/>
          </a:prstGeom>
        </p:spPr>
      </p:pic>
    </p:spTree>
    <p:extLst>
      <p:ext uri="{BB962C8B-B14F-4D97-AF65-F5344CB8AC3E}">
        <p14:creationId xmlns:p14="http://schemas.microsoft.com/office/powerpoint/2010/main" val="2101319141"/>
      </p:ext>
    </p:extLst>
  </p:cSld>
  <p:clrMap bg1="lt1" tx1="dk1" bg2="lt2" tx2="dk2" accent1="accent1" accent2="accent2" accent3="accent3" accent4="accent4" accent5="accent5" accent6="accent6" hlink="hlink" folHlink="folHlink"/>
  <p:sldLayoutIdLst>
    <p:sldLayoutId id="2147483669" r:id="rId1"/>
    <p:sldLayoutId id="2147483691" r:id="rId2"/>
    <p:sldLayoutId id="2147483670" r:id="rId3"/>
    <p:sldLayoutId id="2147483701" r:id="rId4"/>
    <p:sldLayoutId id="2147483671" r:id="rId5"/>
    <p:sldLayoutId id="2147483672" r:id="rId6"/>
    <p:sldLayoutId id="2147483674" r:id="rId7"/>
  </p:sldLayoutIdLst>
  <p:hf hdr="0" ftr="0" dt="0"/>
  <p:txStyles>
    <p:titleStyle>
      <a:lvl1pPr algn="l" defTabSz="457200" rtl="0" eaLnBrk="1" latinLnBrk="0" hangingPunct="1">
        <a:spcBef>
          <a:spcPct val="0"/>
        </a:spcBef>
        <a:buNone/>
        <a:defRPr sz="4400" b="1" kern="1200">
          <a:solidFill>
            <a:srgbClr val="3B3C3E"/>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rgbClr val="3B3C3E"/>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rgbClr val="3B3C3E"/>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rgbClr val="3B3C3E"/>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rgbClr val="3B3C3E"/>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rgbClr val="3B3C3E"/>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p:cNvSpPr/>
          <p:nvPr userDrawn="1"/>
        </p:nvSpPr>
        <p:spPr>
          <a:xfrm>
            <a:off x="0" y="6330206"/>
            <a:ext cx="9144000" cy="527794"/>
          </a:xfrm>
          <a:prstGeom prst="rect">
            <a:avLst/>
          </a:prstGeom>
          <a:solidFill>
            <a:srgbClr val="FD6D0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2"/>
          </p:nvPr>
        </p:nvSpPr>
        <p:spPr>
          <a:xfrm>
            <a:off x="457200" y="6356350"/>
            <a:ext cx="1310609" cy="365125"/>
          </a:xfrm>
          <a:prstGeom prst="rect">
            <a:avLst/>
          </a:prstGeom>
        </p:spPr>
        <p:txBody>
          <a:bodyPr vert="horz" lIns="91440" tIns="45720" rIns="91440" bIns="45720" rtlCol="0" anchor="ctr"/>
          <a:lstStyle>
            <a:lvl1pPr algn="l">
              <a:defRPr sz="1000">
                <a:solidFill>
                  <a:schemeClr val="bg1"/>
                </a:solidFill>
                <a:latin typeface="Arial"/>
                <a:cs typeface="Arial"/>
              </a:defRPr>
            </a:lvl1pPr>
          </a:lstStyle>
          <a:p>
            <a:endParaRPr lang="en-US" dirty="0"/>
          </a:p>
        </p:txBody>
      </p:sp>
      <p:sp>
        <p:nvSpPr>
          <p:cNvPr id="11" name="Footer Placeholder 4"/>
          <p:cNvSpPr>
            <a:spLocks noGrp="1"/>
          </p:cNvSpPr>
          <p:nvPr>
            <p:ph type="ftr" sz="quarter" idx="3"/>
          </p:nvPr>
        </p:nvSpPr>
        <p:spPr>
          <a:xfrm>
            <a:off x="1767809" y="6356350"/>
            <a:ext cx="2895600" cy="365125"/>
          </a:xfrm>
          <a:prstGeom prst="rect">
            <a:avLst/>
          </a:prstGeom>
        </p:spPr>
        <p:txBody>
          <a:bodyPr vert="horz" lIns="91440" tIns="45720" rIns="91440" bIns="45720" rtlCol="0" anchor="ctr"/>
          <a:lstStyle>
            <a:lvl1pPr algn="ctr">
              <a:defRPr sz="1000">
                <a:solidFill>
                  <a:schemeClr val="bg1"/>
                </a:solidFill>
                <a:latin typeface="Arial"/>
                <a:cs typeface="Arial"/>
              </a:defRPr>
            </a:lvl1pPr>
          </a:lstStyle>
          <a:p>
            <a:endParaRPr lang="en-US" dirty="0"/>
          </a:p>
        </p:txBody>
      </p:sp>
      <p:sp>
        <p:nvSpPr>
          <p:cNvPr id="12" name="Slide Number Placeholder 5"/>
          <p:cNvSpPr>
            <a:spLocks noGrp="1"/>
          </p:cNvSpPr>
          <p:nvPr>
            <p:ph type="sldNum" sz="quarter" idx="4"/>
          </p:nvPr>
        </p:nvSpPr>
        <p:spPr>
          <a:xfrm>
            <a:off x="4667371" y="6356350"/>
            <a:ext cx="2133600" cy="365125"/>
          </a:xfrm>
          <a:prstGeom prst="rect">
            <a:avLst/>
          </a:prstGeom>
        </p:spPr>
        <p:txBody>
          <a:bodyPr vert="horz" lIns="91440" tIns="45720" rIns="91440" bIns="45720" rtlCol="0" anchor="ctr"/>
          <a:lstStyle>
            <a:lvl1pPr algn="r">
              <a:defRPr sz="1000">
                <a:solidFill>
                  <a:schemeClr val="bg1"/>
                </a:solidFill>
                <a:latin typeface="Arial"/>
                <a:cs typeface="Arial"/>
              </a:defRPr>
            </a:lvl1pPr>
          </a:lstStyle>
          <a:p>
            <a:fld id="{051C7006-7120-F341-A188-F97DDD913081}" type="slidenum">
              <a:rPr lang="en-US" smtClean="0"/>
              <a:pPr/>
              <a:t>‹#›</a:t>
            </a:fld>
            <a:endParaRPr lang="en-US" dirty="0"/>
          </a:p>
        </p:txBody>
      </p:sp>
      <p:pic>
        <p:nvPicPr>
          <p:cNvPr id="13" name="Picture 12" descr="UT_logo_RIGHT_KNOCKOUT.eps"/>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7280624" y="6441967"/>
            <a:ext cx="1410369" cy="314711"/>
          </a:xfrm>
          <a:prstGeom prst="rect">
            <a:avLst/>
          </a:prstGeom>
        </p:spPr>
      </p:pic>
    </p:spTree>
    <p:extLst>
      <p:ext uri="{BB962C8B-B14F-4D97-AF65-F5344CB8AC3E}">
        <p14:creationId xmlns:p14="http://schemas.microsoft.com/office/powerpoint/2010/main" val="2856070284"/>
      </p:ext>
    </p:extLst>
  </p:cSld>
  <p:clrMap bg1="lt1" tx1="dk1" bg2="lt2" tx2="dk2" accent1="accent1" accent2="accent2" accent3="accent3" accent4="accent4" accent5="accent5" accent6="accent6" hlink="hlink" folHlink="folHlink"/>
  <p:sldLayoutIdLst>
    <p:sldLayoutId id="2147483676" r:id="rId1"/>
    <p:sldLayoutId id="2147483693" r:id="rId2"/>
    <p:sldLayoutId id="2147483699" r:id="rId3"/>
    <p:sldLayoutId id="2147483694" r:id="rId4"/>
    <p:sldLayoutId id="2147483695" r:id="rId5"/>
  </p:sldLayoutIdLst>
  <p:hf hdr="0" ftr="0" dt="0"/>
  <p:txStyles>
    <p:titleStyle>
      <a:lvl1pPr algn="l" defTabSz="457200" rtl="0" eaLnBrk="1" latinLnBrk="0" hangingPunct="1">
        <a:spcBef>
          <a:spcPct val="0"/>
        </a:spcBef>
        <a:buNone/>
        <a:defRPr sz="4400" kern="1200">
          <a:solidFill>
            <a:srgbClr val="3B3C3E"/>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rgbClr val="3B3C3E"/>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rgbClr val="3B3C3E"/>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rgbClr val="3B3C3E"/>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rgbClr val="3B3C3E"/>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rgbClr val="3B3C3E"/>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0" y="6330206"/>
            <a:ext cx="9144000" cy="527794"/>
          </a:xfrm>
          <a:prstGeom prst="rect">
            <a:avLst/>
          </a:prstGeom>
          <a:solidFill>
            <a:srgbClr val="FD6D0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Date Placeholder 3"/>
          <p:cNvSpPr>
            <a:spLocks noGrp="1"/>
          </p:cNvSpPr>
          <p:nvPr>
            <p:ph type="dt" sz="half" idx="2"/>
          </p:nvPr>
        </p:nvSpPr>
        <p:spPr>
          <a:xfrm>
            <a:off x="457200" y="6356350"/>
            <a:ext cx="1310609" cy="365125"/>
          </a:xfrm>
          <a:prstGeom prst="rect">
            <a:avLst/>
          </a:prstGeom>
        </p:spPr>
        <p:txBody>
          <a:bodyPr vert="horz" lIns="91440" tIns="45720" rIns="91440" bIns="45720" rtlCol="0" anchor="ctr"/>
          <a:lstStyle>
            <a:lvl1pPr algn="l">
              <a:defRPr sz="1000">
                <a:solidFill>
                  <a:schemeClr val="bg1"/>
                </a:solidFill>
                <a:latin typeface="Arial"/>
                <a:cs typeface="Arial"/>
              </a:defRPr>
            </a:lvl1pPr>
          </a:lstStyle>
          <a:p>
            <a:endParaRPr lang="en-US" dirty="0"/>
          </a:p>
        </p:txBody>
      </p:sp>
      <p:sp>
        <p:nvSpPr>
          <p:cNvPr id="9" name="Footer Placeholder 4"/>
          <p:cNvSpPr>
            <a:spLocks noGrp="1"/>
          </p:cNvSpPr>
          <p:nvPr>
            <p:ph type="ftr" sz="quarter" idx="3"/>
          </p:nvPr>
        </p:nvSpPr>
        <p:spPr>
          <a:xfrm>
            <a:off x="1767809" y="6356350"/>
            <a:ext cx="2895600" cy="365125"/>
          </a:xfrm>
          <a:prstGeom prst="rect">
            <a:avLst/>
          </a:prstGeom>
        </p:spPr>
        <p:txBody>
          <a:bodyPr vert="horz" lIns="91440" tIns="45720" rIns="91440" bIns="45720" rtlCol="0" anchor="ctr"/>
          <a:lstStyle>
            <a:lvl1pPr algn="ctr">
              <a:defRPr sz="1000">
                <a:solidFill>
                  <a:schemeClr val="bg1"/>
                </a:solidFill>
                <a:latin typeface="Arial"/>
                <a:cs typeface="Arial"/>
              </a:defRPr>
            </a:lvl1pPr>
          </a:lstStyle>
          <a:p>
            <a:endParaRPr lang="en-US" dirty="0"/>
          </a:p>
        </p:txBody>
      </p:sp>
      <p:sp>
        <p:nvSpPr>
          <p:cNvPr id="10" name="Slide Number Placeholder 5"/>
          <p:cNvSpPr>
            <a:spLocks noGrp="1"/>
          </p:cNvSpPr>
          <p:nvPr>
            <p:ph type="sldNum" sz="quarter" idx="4"/>
          </p:nvPr>
        </p:nvSpPr>
        <p:spPr>
          <a:xfrm>
            <a:off x="4667371" y="6356350"/>
            <a:ext cx="2133600" cy="365125"/>
          </a:xfrm>
          <a:prstGeom prst="rect">
            <a:avLst/>
          </a:prstGeom>
        </p:spPr>
        <p:txBody>
          <a:bodyPr vert="horz" lIns="91440" tIns="45720" rIns="91440" bIns="45720" rtlCol="0" anchor="ctr"/>
          <a:lstStyle>
            <a:lvl1pPr algn="r">
              <a:defRPr sz="1000">
                <a:solidFill>
                  <a:schemeClr val="bg1"/>
                </a:solidFill>
                <a:latin typeface="Arial"/>
                <a:cs typeface="Arial"/>
              </a:defRPr>
            </a:lvl1pPr>
          </a:lstStyle>
          <a:p>
            <a:fld id="{051C7006-7120-F341-A188-F97DDD913081}" type="slidenum">
              <a:rPr lang="en-US" smtClean="0"/>
              <a:pPr/>
              <a:t>‹#›</a:t>
            </a:fld>
            <a:endParaRPr lang="en-US" dirty="0"/>
          </a:p>
        </p:txBody>
      </p:sp>
      <p:pic>
        <p:nvPicPr>
          <p:cNvPr id="11" name="Picture 10" descr="UT_logo_RIGHT_KNOCKOUT.eps"/>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80624" y="6441967"/>
            <a:ext cx="1410369" cy="314711"/>
          </a:xfrm>
          <a:prstGeom prst="rect">
            <a:avLst/>
          </a:prstGeom>
        </p:spPr>
      </p:pic>
    </p:spTree>
    <p:extLst>
      <p:ext uri="{BB962C8B-B14F-4D97-AF65-F5344CB8AC3E}">
        <p14:creationId xmlns:p14="http://schemas.microsoft.com/office/powerpoint/2010/main" val="1886285337"/>
      </p:ext>
    </p:extLst>
  </p:cSld>
  <p:clrMap bg1="lt1" tx1="dk1" bg2="lt2" tx2="dk2" accent1="accent1" accent2="accent2" accent3="accent3" accent4="accent4" accent5="accent5" accent6="accent6" hlink="hlink" folHlink="folHlink"/>
  <p:sldLayoutIdLst>
    <p:sldLayoutId id="2147483698" r:id="rId1"/>
  </p:sldLayoutIdLst>
  <p:hf hdr="0" ftr="0" dt="0"/>
  <p:txStyles>
    <p:titleStyle>
      <a:lvl1pPr algn="ctr" defTabSz="457200" rtl="0" eaLnBrk="1" latinLnBrk="0" hangingPunct="1">
        <a:spcBef>
          <a:spcPct val="0"/>
        </a:spcBef>
        <a:buNone/>
        <a:defRPr sz="4400" kern="1200">
          <a:solidFill>
            <a:srgbClr val="3B3C3E"/>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rgbClr val="3B3C3E"/>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rgbClr val="3B3C3E"/>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rgbClr val="3B3C3E"/>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rgbClr val="3B3C3E"/>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rgbClr val="3B3C3E"/>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Accessible Parking</a:t>
            </a:r>
          </a:p>
        </p:txBody>
      </p:sp>
      <p:sp>
        <p:nvSpPr>
          <p:cNvPr id="5" name="Subtitle 4"/>
          <p:cNvSpPr>
            <a:spLocks noGrp="1"/>
          </p:cNvSpPr>
          <p:nvPr>
            <p:ph type="subTitle" idx="1"/>
          </p:nvPr>
        </p:nvSpPr>
        <p:spPr/>
        <p:txBody>
          <a:bodyPr/>
          <a:lstStyle/>
          <a:p>
            <a:r>
              <a:rPr lang="en-US" dirty="0"/>
              <a:t>UT Parking Regulation Changes</a:t>
            </a:r>
          </a:p>
          <a:p>
            <a:r>
              <a:rPr lang="en-US" dirty="0"/>
              <a:t>Spring 2016</a:t>
            </a:r>
          </a:p>
        </p:txBody>
      </p:sp>
      <p:sp>
        <p:nvSpPr>
          <p:cNvPr id="3" name="TextBox 2"/>
          <p:cNvSpPr txBox="1"/>
          <p:nvPr/>
        </p:nvSpPr>
        <p:spPr>
          <a:xfrm>
            <a:off x="3173506" y="5755341"/>
            <a:ext cx="2911288" cy="369332"/>
          </a:xfrm>
          <a:prstGeom prst="rect">
            <a:avLst/>
          </a:prstGeom>
          <a:noFill/>
        </p:spPr>
        <p:txBody>
          <a:bodyPr wrap="square" rtlCol="0">
            <a:spAutoFit/>
          </a:bodyPr>
          <a:lstStyle/>
          <a:p>
            <a:r>
              <a:rPr lang="en-US" dirty="0"/>
              <a:t>Presented by Dr. Chris Pionke</a:t>
            </a:r>
          </a:p>
        </p:txBody>
      </p:sp>
    </p:spTree>
    <p:extLst>
      <p:ext uri="{BB962C8B-B14F-4D97-AF65-F5344CB8AC3E}">
        <p14:creationId xmlns:p14="http://schemas.microsoft.com/office/powerpoint/2010/main" val="1829557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Subcommittee Work III</a:t>
            </a:r>
          </a:p>
        </p:txBody>
      </p:sp>
      <p:sp>
        <p:nvSpPr>
          <p:cNvPr id="3" name="Content Placeholder 2"/>
          <p:cNvSpPr>
            <a:spLocks noGrp="1"/>
          </p:cNvSpPr>
          <p:nvPr>
            <p:ph idx="1"/>
          </p:nvPr>
        </p:nvSpPr>
        <p:spPr>
          <a:xfrm>
            <a:off x="174812" y="1284194"/>
            <a:ext cx="8861612" cy="4841969"/>
          </a:xfrm>
        </p:spPr>
        <p:txBody>
          <a:bodyPr>
            <a:normAutofit fontScale="92500" lnSpcReduction="20000"/>
          </a:bodyPr>
          <a:lstStyle/>
          <a:p>
            <a:r>
              <a:rPr lang="en-US" dirty="0"/>
              <a:t>We decided that the “dual registration” was the best method of achieving our goal of reducing fraud and abuse, and providing more consistent and reliable access to accessible parking to those that truly need it</a:t>
            </a:r>
          </a:p>
          <a:p>
            <a:r>
              <a:rPr lang="en-US" dirty="0"/>
              <a:t>New Regulations – “Dual Registration”</a:t>
            </a:r>
          </a:p>
          <a:p>
            <a:pPr lvl="1"/>
            <a:r>
              <a:rPr lang="en-US" dirty="0"/>
              <a:t>Must obtain and display a valid State issued handicap placard or license plate </a:t>
            </a:r>
          </a:p>
          <a:p>
            <a:pPr lvl="1"/>
            <a:r>
              <a:rPr lang="en-US" b="1" i="1" dirty="0"/>
              <a:t>AND</a:t>
            </a:r>
            <a:r>
              <a:rPr lang="en-US" dirty="0"/>
              <a:t> a UT issued accessible permit/hangtag </a:t>
            </a:r>
          </a:p>
          <a:p>
            <a:pPr lvl="2"/>
            <a:r>
              <a:rPr lang="en-US" dirty="0"/>
              <a:t>This ties the UT registration of the vehicle to the State issued placard/plate </a:t>
            </a:r>
            <a:r>
              <a:rPr lang="en-US" b="1" i="1" dirty="0"/>
              <a:t>and</a:t>
            </a:r>
            <a:r>
              <a:rPr lang="en-US" dirty="0"/>
              <a:t> the individual that actually requires the accessible parking</a:t>
            </a:r>
          </a:p>
        </p:txBody>
      </p:sp>
    </p:spTree>
    <p:extLst>
      <p:ext uri="{BB962C8B-B14F-4D97-AF65-F5344CB8AC3E}">
        <p14:creationId xmlns:p14="http://schemas.microsoft.com/office/powerpoint/2010/main" val="18534387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UT Accessible Permit Process</a:t>
            </a:r>
          </a:p>
        </p:txBody>
      </p:sp>
      <p:sp>
        <p:nvSpPr>
          <p:cNvPr id="3" name="Content Placeholder 2"/>
          <p:cNvSpPr>
            <a:spLocks noGrp="1"/>
          </p:cNvSpPr>
          <p:nvPr>
            <p:ph idx="1"/>
          </p:nvPr>
        </p:nvSpPr>
        <p:spPr>
          <a:xfrm>
            <a:off x="121023" y="1351430"/>
            <a:ext cx="8888505" cy="4941794"/>
          </a:xfrm>
        </p:spPr>
        <p:txBody>
          <a:bodyPr>
            <a:normAutofit fontScale="77500" lnSpcReduction="20000"/>
          </a:bodyPr>
          <a:lstStyle/>
          <a:p>
            <a:r>
              <a:rPr lang="en-US" dirty="0"/>
              <a:t>Obtaining a UT Accessible Parking Permit</a:t>
            </a:r>
          </a:p>
          <a:p>
            <a:pPr lvl="1"/>
            <a:r>
              <a:rPr lang="en-US" dirty="0"/>
              <a:t>An individual can visit the UT Parking Office to complete the registration process in one step and obtain a parking permit</a:t>
            </a:r>
          </a:p>
          <a:p>
            <a:pPr lvl="1"/>
            <a:r>
              <a:rPr lang="en-US" b="1" dirty="0"/>
              <a:t>OR</a:t>
            </a:r>
            <a:r>
              <a:rPr lang="en-US" dirty="0"/>
              <a:t> an individual can purchase the appropriate UT permit (commuter, non-commuter, or staff) on-line and then “trade-it-in” for a UT Accessible Permit at the UT Parking Office</a:t>
            </a:r>
          </a:p>
          <a:p>
            <a:pPr lvl="1"/>
            <a:r>
              <a:rPr lang="en-US" dirty="0"/>
              <a:t>Either way, the individual must provide proof of the need through </a:t>
            </a:r>
            <a:r>
              <a:rPr lang="en-US" b="1" i="1" dirty="0"/>
              <a:t>documentation</a:t>
            </a:r>
            <a:r>
              <a:rPr lang="en-US" dirty="0"/>
              <a:t> of a State issued accessible placard/license plate issued in their name </a:t>
            </a:r>
          </a:p>
          <a:p>
            <a:r>
              <a:rPr lang="en-US" dirty="0"/>
              <a:t>Registered vehicles displaying the appropriate permits as outlined above would be allowed to park in all accessible spaces as well as in any unreserved, non-UT vehicle space</a:t>
            </a:r>
          </a:p>
          <a:p>
            <a:pPr lvl="1"/>
            <a:r>
              <a:rPr lang="en-US" dirty="0"/>
              <a:t>It should be noted, there may be time limitations that will be enforced like the 2-hour limited accessible spaces by the library </a:t>
            </a:r>
          </a:p>
        </p:txBody>
      </p:sp>
    </p:spTree>
    <p:extLst>
      <p:ext uri="{BB962C8B-B14F-4D97-AF65-F5344CB8AC3E}">
        <p14:creationId xmlns:p14="http://schemas.microsoft.com/office/powerpoint/2010/main" val="30547435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Advantages</a:t>
            </a:r>
          </a:p>
        </p:txBody>
      </p:sp>
      <p:sp>
        <p:nvSpPr>
          <p:cNvPr id="3" name="Content Placeholder 2"/>
          <p:cNvSpPr>
            <a:spLocks noGrp="1"/>
          </p:cNvSpPr>
          <p:nvPr>
            <p:ph idx="1"/>
          </p:nvPr>
        </p:nvSpPr>
        <p:spPr>
          <a:xfrm>
            <a:off x="457200" y="1324536"/>
            <a:ext cx="8229600" cy="4801628"/>
          </a:xfrm>
        </p:spPr>
        <p:txBody>
          <a:bodyPr>
            <a:normAutofit fontScale="85000" lnSpcReduction="20000"/>
          </a:bodyPr>
          <a:lstStyle/>
          <a:p>
            <a:r>
              <a:rPr lang="en-US" dirty="0"/>
              <a:t>An individual would NOT be able to use “Grandpa’s” handicapped placard (unless Grandpa is a student or staff member at UT)</a:t>
            </a:r>
          </a:p>
          <a:p>
            <a:r>
              <a:rPr lang="en-US" dirty="0"/>
              <a:t>Ticket writers can easily check to see that the UT Accessible permit matches the registered State issued Accessible permit</a:t>
            </a:r>
          </a:p>
          <a:p>
            <a:r>
              <a:rPr lang="en-US" dirty="0"/>
              <a:t>UT Parking will have a database of individuals that require access</a:t>
            </a:r>
          </a:p>
          <a:p>
            <a:pPr lvl="1"/>
            <a:r>
              <a:rPr lang="en-US" dirty="0"/>
              <a:t>UT Parking will know where the demand is for faculty and staff (and maybe even students)</a:t>
            </a:r>
          </a:p>
          <a:p>
            <a:pPr lvl="1"/>
            <a:r>
              <a:rPr lang="en-US" dirty="0"/>
              <a:t>UT Parking can better locate accessible spaces in areas of high demand (due to the ADA, there are limitations on this but we will have some flexibility)</a:t>
            </a:r>
          </a:p>
        </p:txBody>
      </p:sp>
    </p:spTree>
    <p:extLst>
      <p:ext uri="{BB962C8B-B14F-4D97-AF65-F5344CB8AC3E}">
        <p14:creationId xmlns:p14="http://schemas.microsoft.com/office/powerpoint/2010/main" val="39849658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a:xfrm>
            <a:off x="363071" y="1417638"/>
            <a:ext cx="8606117" cy="4841968"/>
          </a:xfrm>
        </p:spPr>
        <p:txBody>
          <a:bodyPr>
            <a:normAutofit/>
          </a:bodyPr>
          <a:lstStyle/>
          <a:p>
            <a:r>
              <a:rPr lang="en-US" dirty="0"/>
              <a:t>Current Regulations</a:t>
            </a:r>
          </a:p>
          <a:p>
            <a:pPr lvl="1"/>
            <a:r>
              <a:rPr lang="en-US" dirty="0"/>
              <a:t>What is required?</a:t>
            </a:r>
          </a:p>
          <a:p>
            <a:pPr lvl="1"/>
            <a:r>
              <a:rPr lang="en-US" dirty="0"/>
              <a:t>What are the problems with the current system?</a:t>
            </a:r>
          </a:p>
          <a:p>
            <a:r>
              <a:rPr lang="en-US" dirty="0"/>
              <a:t>Subcommittee</a:t>
            </a:r>
          </a:p>
          <a:p>
            <a:pPr lvl="1"/>
            <a:r>
              <a:rPr lang="en-US" dirty="0"/>
              <a:t>What was our charge, who was on the subcommittee, how did we proceed?</a:t>
            </a:r>
          </a:p>
          <a:p>
            <a:r>
              <a:rPr lang="en-US" dirty="0"/>
              <a:t>New Regulations</a:t>
            </a:r>
          </a:p>
          <a:p>
            <a:pPr lvl="1"/>
            <a:r>
              <a:rPr lang="en-US" dirty="0"/>
              <a:t>What are the new regulations?</a:t>
            </a:r>
          </a:p>
          <a:p>
            <a:pPr lvl="1"/>
            <a:r>
              <a:rPr lang="en-US" dirty="0"/>
              <a:t>How are they better than the current system?</a:t>
            </a:r>
          </a:p>
        </p:txBody>
      </p:sp>
    </p:spTree>
    <p:extLst>
      <p:ext uri="{BB962C8B-B14F-4D97-AF65-F5344CB8AC3E}">
        <p14:creationId xmlns:p14="http://schemas.microsoft.com/office/powerpoint/2010/main" val="16961400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Current Regulations</a:t>
            </a:r>
          </a:p>
        </p:txBody>
      </p:sp>
      <p:sp>
        <p:nvSpPr>
          <p:cNvPr id="3" name="Content Placeholder 2"/>
          <p:cNvSpPr>
            <a:spLocks noGrp="1"/>
          </p:cNvSpPr>
          <p:nvPr>
            <p:ph idx="1"/>
          </p:nvPr>
        </p:nvSpPr>
        <p:spPr>
          <a:xfrm>
            <a:off x="215153" y="1437810"/>
            <a:ext cx="8821271" cy="4559578"/>
          </a:xfrm>
        </p:spPr>
        <p:txBody>
          <a:bodyPr/>
          <a:lstStyle/>
          <a:p>
            <a:r>
              <a:rPr lang="en-US" dirty="0"/>
              <a:t>Requires a State Issued Permit</a:t>
            </a:r>
          </a:p>
          <a:p>
            <a:pPr lvl="1"/>
            <a:r>
              <a:rPr lang="en-US" dirty="0"/>
              <a:t>State issued Placard or License Plate</a:t>
            </a:r>
          </a:p>
          <a:p>
            <a:pPr lvl="1"/>
            <a:r>
              <a:rPr lang="en-US" b="1" i="1" dirty="0"/>
              <a:t>Must be issued to the person using the permit</a:t>
            </a:r>
          </a:p>
          <a:p>
            <a:r>
              <a:rPr lang="en-US" dirty="0"/>
              <a:t>Should also register with the university</a:t>
            </a:r>
          </a:p>
          <a:p>
            <a:pPr lvl="1"/>
            <a:r>
              <a:rPr lang="en-US" dirty="0"/>
              <a:t>E or K hangtag</a:t>
            </a:r>
          </a:p>
          <a:p>
            <a:r>
              <a:rPr lang="en-US" dirty="0"/>
              <a:t>Available Parking</a:t>
            </a:r>
          </a:p>
          <a:p>
            <a:pPr lvl="1"/>
            <a:r>
              <a:rPr lang="en-US" dirty="0"/>
              <a:t>Any Accessible Parking space</a:t>
            </a:r>
          </a:p>
          <a:p>
            <a:pPr lvl="1"/>
            <a:r>
              <a:rPr lang="en-US" dirty="0"/>
              <a:t>Any non-reserved, non-UT service vehicle space</a:t>
            </a:r>
          </a:p>
        </p:txBody>
      </p:sp>
    </p:spTree>
    <p:extLst>
      <p:ext uri="{BB962C8B-B14F-4D97-AF65-F5344CB8AC3E}">
        <p14:creationId xmlns:p14="http://schemas.microsoft.com/office/powerpoint/2010/main" val="8037312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Current Regulations – Problems I</a:t>
            </a:r>
          </a:p>
        </p:txBody>
      </p:sp>
      <p:sp>
        <p:nvSpPr>
          <p:cNvPr id="3" name="Content Placeholder 2"/>
          <p:cNvSpPr>
            <a:spLocks noGrp="1"/>
          </p:cNvSpPr>
          <p:nvPr>
            <p:ph idx="1"/>
          </p:nvPr>
        </p:nvSpPr>
        <p:spPr>
          <a:xfrm>
            <a:off x="147919" y="1417638"/>
            <a:ext cx="8868334" cy="4525963"/>
          </a:xfrm>
        </p:spPr>
        <p:txBody>
          <a:bodyPr>
            <a:normAutofit/>
          </a:bodyPr>
          <a:lstStyle/>
          <a:p>
            <a:r>
              <a:rPr lang="en-US" dirty="0"/>
              <a:t>No Connection between State Permit &amp; UT</a:t>
            </a:r>
          </a:p>
          <a:p>
            <a:pPr lvl="1"/>
            <a:r>
              <a:rPr lang="en-US" dirty="0"/>
              <a:t>The current system does not connect the State Issued Permit to the UT registration</a:t>
            </a:r>
          </a:p>
          <a:p>
            <a:pPr lvl="1"/>
            <a:r>
              <a:rPr lang="en-US" dirty="0"/>
              <a:t>The current system does not </a:t>
            </a:r>
            <a:r>
              <a:rPr lang="en-US" b="1" i="1" dirty="0"/>
              <a:t>easily</a:t>
            </a:r>
            <a:r>
              <a:rPr lang="en-US" dirty="0"/>
              <a:t> connect the State Issued Permit with the </a:t>
            </a:r>
            <a:r>
              <a:rPr lang="en-US" b="1" i="1" dirty="0"/>
              <a:t>actual permit holder</a:t>
            </a:r>
          </a:p>
          <a:p>
            <a:pPr lvl="1"/>
            <a:r>
              <a:rPr lang="en-US" dirty="0"/>
              <a:t>The current system does not </a:t>
            </a:r>
            <a:r>
              <a:rPr lang="en-US" b="1" i="1" dirty="0"/>
              <a:t>easily</a:t>
            </a:r>
            <a:r>
              <a:rPr lang="en-US" dirty="0"/>
              <a:t> connect the State Issued Permit with the UT citizen (i.e., student of staff).</a:t>
            </a:r>
          </a:p>
          <a:p>
            <a:pPr lvl="1"/>
            <a:endParaRPr lang="en-US" dirty="0"/>
          </a:p>
          <a:p>
            <a:endParaRPr lang="en-US" dirty="0"/>
          </a:p>
        </p:txBody>
      </p:sp>
    </p:spTree>
    <p:extLst>
      <p:ext uri="{BB962C8B-B14F-4D97-AF65-F5344CB8AC3E}">
        <p14:creationId xmlns:p14="http://schemas.microsoft.com/office/powerpoint/2010/main" val="10221107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8"/>
            <a:ext cx="8559053" cy="1143000"/>
          </a:xfrm>
        </p:spPr>
        <p:txBody>
          <a:bodyPr>
            <a:normAutofit fontScale="90000"/>
          </a:bodyPr>
          <a:lstStyle/>
          <a:p>
            <a:r>
              <a:rPr lang="en-US" dirty="0"/>
              <a:t>Current Regulations – Problems II</a:t>
            </a:r>
          </a:p>
        </p:txBody>
      </p:sp>
      <p:sp>
        <p:nvSpPr>
          <p:cNvPr id="3" name="Content Placeholder 2"/>
          <p:cNvSpPr>
            <a:spLocks noGrp="1"/>
          </p:cNvSpPr>
          <p:nvPr>
            <p:ph idx="1"/>
          </p:nvPr>
        </p:nvSpPr>
        <p:spPr>
          <a:xfrm>
            <a:off x="147919" y="1223682"/>
            <a:ext cx="8868334" cy="5076265"/>
          </a:xfrm>
        </p:spPr>
        <p:txBody>
          <a:bodyPr>
            <a:normAutofit fontScale="92500" lnSpcReduction="10000"/>
          </a:bodyPr>
          <a:lstStyle/>
          <a:p>
            <a:r>
              <a:rPr lang="en-US" dirty="0"/>
              <a:t>Abuse</a:t>
            </a:r>
          </a:p>
          <a:p>
            <a:pPr lvl="1"/>
            <a:r>
              <a:rPr lang="en-US" dirty="0"/>
              <a:t>Individuals will use State Issued Permits </a:t>
            </a:r>
            <a:r>
              <a:rPr lang="en-US" b="1" i="1" dirty="0"/>
              <a:t>issued to someone else</a:t>
            </a:r>
            <a:r>
              <a:rPr lang="en-US" dirty="0"/>
              <a:t> like a friend or relative (i.e., not to the person operating the vehicle). Why?</a:t>
            </a:r>
          </a:p>
          <a:p>
            <a:pPr lvl="2"/>
            <a:r>
              <a:rPr lang="en-US" dirty="0"/>
              <a:t>Can park closer to where they need to be</a:t>
            </a:r>
          </a:p>
          <a:p>
            <a:pPr lvl="2"/>
            <a:r>
              <a:rPr lang="en-US" dirty="0"/>
              <a:t>Can avoid the cost of a permit</a:t>
            </a:r>
          </a:p>
          <a:p>
            <a:pPr lvl="1"/>
            <a:r>
              <a:rPr lang="en-US" dirty="0"/>
              <a:t>Obviously this takes away available spaces for those that truly need the access</a:t>
            </a:r>
          </a:p>
          <a:p>
            <a:pPr lvl="1"/>
            <a:r>
              <a:rPr lang="en-US" dirty="0"/>
              <a:t>Difficult to enforce under current system</a:t>
            </a:r>
          </a:p>
          <a:p>
            <a:pPr lvl="2"/>
            <a:r>
              <a:rPr lang="en-US" dirty="0"/>
              <a:t>Requires a check with the State to see who the accessible permit is issued to and then check that against the license plate and UT hangtag to verify that the State issued permit holder is a UT student, faculty or staff member  </a:t>
            </a:r>
          </a:p>
          <a:p>
            <a:pPr marL="457200" lvl="1" indent="0">
              <a:buNone/>
            </a:pPr>
            <a:endParaRPr lang="en-US" dirty="0"/>
          </a:p>
          <a:p>
            <a:pPr lvl="1"/>
            <a:endParaRPr lang="en-US" dirty="0"/>
          </a:p>
          <a:p>
            <a:endParaRPr lang="en-US" dirty="0"/>
          </a:p>
        </p:txBody>
      </p:sp>
    </p:spTree>
    <p:extLst>
      <p:ext uri="{BB962C8B-B14F-4D97-AF65-F5344CB8AC3E}">
        <p14:creationId xmlns:p14="http://schemas.microsoft.com/office/powerpoint/2010/main" val="9752320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Charge of the Subcommittee</a:t>
            </a:r>
          </a:p>
        </p:txBody>
      </p:sp>
      <p:sp>
        <p:nvSpPr>
          <p:cNvPr id="3" name="Content Placeholder 2"/>
          <p:cNvSpPr>
            <a:spLocks noGrp="1"/>
          </p:cNvSpPr>
          <p:nvPr>
            <p:ph idx="1"/>
          </p:nvPr>
        </p:nvSpPr>
        <p:spPr>
          <a:xfrm>
            <a:off x="127747" y="1284194"/>
            <a:ext cx="8875059" cy="4841969"/>
          </a:xfrm>
        </p:spPr>
        <p:txBody>
          <a:bodyPr>
            <a:normAutofit lnSpcReduction="10000"/>
          </a:bodyPr>
          <a:lstStyle/>
          <a:p>
            <a:r>
              <a:rPr lang="en-US" dirty="0"/>
              <a:t>Traffic and Parking Authority (TPA) Charge:</a:t>
            </a:r>
          </a:p>
          <a:p>
            <a:pPr lvl="1"/>
            <a:r>
              <a:rPr lang="en-US" dirty="0"/>
              <a:t>Improvement in the availability and </a:t>
            </a:r>
            <a:r>
              <a:rPr lang="en-US" b="1" i="1" dirty="0"/>
              <a:t>consistency of availability</a:t>
            </a:r>
            <a:r>
              <a:rPr lang="en-US" dirty="0"/>
              <a:t> of accessible parking for those that have a need</a:t>
            </a:r>
          </a:p>
          <a:p>
            <a:pPr lvl="1"/>
            <a:r>
              <a:rPr lang="en-US" dirty="0"/>
              <a:t>Provide a system that would reduce or possibly eliminate fraud and abuse</a:t>
            </a:r>
          </a:p>
          <a:p>
            <a:pPr lvl="1"/>
            <a:r>
              <a:rPr lang="en-US" dirty="0"/>
              <a:t>Provide “real data” on the accessible parking needs</a:t>
            </a:r>
          </a:p>
          <a:p>
            <a:pPr lvl="2"/>
            <a:r>
              <a:rPr lang="en-US" dirty="0"/>
              <a:t>What is the number of students, staff, and faculty that need accessible parking and where do they need those parking spaces?</a:t>
            </a:r>
          </a:p>
          <a:p>
            <a:endParaRPr lang="en-US" dirty="0"/>
          </a:p>
        </p:txBody>
      </p:sp>
    </p:spTree>
    <p:extLst>
      <p:ext uri="{BB962C8B-B14F-4D97-AF65-F5344CB8AC3E}">
        <p14:creationId xmlns:p14="http://schemas.microsoft.com/office/powerpoint/2010/main" val="9189003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Subcommittee</a:t>
            </a:r>
          </a:p>
        </p:txBody>
      </p:sp>
      <p:sp>
        <p:nvSpPr>
          <p:cNvPr id="3" name="Content Placeholder 2"/>
          <p:cNvSpPr>
            <a:spLocks noGrp="1"/>
          </p:cNvSpPr>
          <p:nvPr>
            <p:ph idx="1"/>
          </p:nvPr>
        </p:nvSpPr>
        <p:spPr>
          <a:xfrm>
            <a:off x="147918" y="1297642"/>
            <a:ext cx="8915400" cy="4828522"/>
          </a:xfrm>
        </p:spPr>
        <p:txBody>
          <a:bodyPr>
            <a:normAutofit/>
          </a:bodyPr>
          <a:lstStyle/>
          <a:p>
            <a:r>
              <a:rPr lang="en-US" dirty="0"/>
              <a:t>Dr. Chris Pionke, Chair (</a:t>
            </a:r>
            <a:r>
              <a:rPr lang="en-US" sz="2800" dirty="0"/>
              <a:t>faculty, TPA member</a:t>
            </a:r>
            <a:r>
              <a:rPr lang="en-US" dirty="0"/>
              <a:t>)</a:t>
            </a:r>
          </a:p>
          <a:p>
            <a:r>
              <a:rPr lang="en-US" dirty="0"/>
              <a:t>Mark Hairr  (</a:t>
            </a:r>
            <a:r>
              <a:rPr lang="en-US" sz="2800" dirty="0"/>
              <a:t>Director, Parking &amp; Transit Services</a:t>
            </a:r>
            <a:r>
              <a:rPr lang="en-US" dirty="0"/>
              <a:t>)</a:t>
            </a:r>
          </a:p>
          <a:p>
            <a:r>
              <a:rPr lang="en-US" dirty="0"/>
              <a:t>Elizabeth Hamilton  (</a:t>
            </a:r>
            <a:r>
              <a:rPr lang="en-US" sz="2800" dirty="0"/>
              <a:t>student</a:t>
            </a:r>
            <a:r>
              <a:rPr lang="en-US" dirty="0"/>
              <a:t>)</a:t>
            </a:r>
          </a:p>
          <a:p>
            <a:r>
              <a:rPr lang="en-US" dirty="0"/>
              <a:t>Dr. William Hart  (</a:t>
            </a:r>
            <a:r>
              <a:rPr lang="en-US" sz="2800" dirty="0"/>
              <a:t>faculty, TPA Member</a:t>
            </a:r>
            <a:r>
              <a:rPr lang="en-US" dirty="0"/>
              <a:t>)</a:t>
            </a:r>
          </a:p>
          <a:p>
            <a:r>
              <a:rPr lang="en-US" dirty="0"/>
              <a:t>Annazette Houston  (</a:t>
            </a:r>
            <a:r>
              <a:rPr lang="en-US" sz="2800" dirty="0"/>
              <a:t>Director, Disability Services</a:t>
            </a:r>
            <a:r>
              <a:rPr lang="en-US" dirty="0"/>
              <a:t>)</a:t>
            </a:r>
          </a:p>
          <a:p>
            <a:r>
              <a:rPr lang="en-US" dirty="0"/>
              <a:t>Deby Libby – (</a:t>
            </a:r>
            <a:r>
              <a:rPr lang="en-US" sz="2800" dirty="0"/>
              <a:t>staff, TPA Member</a:t>
            </a:r>
            <a:r>
              <a:rPr lang="en-US" dirty="0"/>
              <a:t>)</a:t>
            </a:r>
          </a:p>
          <a:p>
            <a:pPr lvl="1"/>
            <a:r>
              <a:rPr lang="en-US" dirty="0"/>
              <a:t>Advisor</a:t>
            </a:r>
          </a:p>
          <a:p>
            <a:pPr lvl="2"/>
            <a:r>
              <a:rPr lang="en-US" dirty="0"/>
              <a:t>Matthew Scoggins  (Deputy General Counsel)</a:t>
            </a:r>
          </a:p>
          <a:p>
            <a:pPr lvl="1"/>
            <a:endParaRPr lang="en-US" dirty="0"/>
          </a:p>
          <a:p>
            <a:endParaRPr lang="en-US" dirty="0"/>
          </a:p>
        </p:txBody>
      </p:sp>
    </p:spTree>
    <p:extLst>
      <p:ext uri="{BB962C8B-B14F-4D97-AF65-F5344CB8AC3E}">
        <p14:creationId xmlns:p14="http://schemas.microsoft.com/office/powerpoint/2010/main" val="5535822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Subcommittee Work I</a:t>
            </a:r>
          </a:p>
        </p:txBody>
      </p:sp>
      <p:sp>
        <p:nvSpPr>
          <p:cNvPr id="3" name="Content Placeholder 2"/>
          <p:cNvSpPr>
            <a:spLocks noGrp="1"/>
          </p:cNvSpPr>
          <p:nvPr>
            <p:ph idx="1"/>
          </p:nvPr>
        </p:nvSpPr>
        <p:spPr>
          <a:xfrm>
            <a:off x="134470" y="1129553"/>
            <a:ext cx="9009529" cy="4996611"/>
          </a:xfrm>
        </p:spPr>
        <p:txBody>
          <a:bodyPr>
            <a:normAutofit lnSpcReduction="10000"/>
          </a:bodyPr>
          <a:lstStyle/>
          <a:p>
            <a:r>
              <a:rPr lang="en-US" dirty="0"/>
              <a:t>Reviewed 20-30 other universities</a:t>
            </a:r>
          </a:p>
          <a:p>
            <a:pPr lvl="1"/>
            <a:r>
              <a:rPr lang="en-US" dirty="0"/>
              <a:t>Mostly large state supported institutions</a:t>
            </a:r>
          </a:p>
          <a:p>
            <a:pPr lvl="2"/>
            <a:r>
              <a:rPr lang="en-US" dirty="0"/>
              <a:t>Alabama, Florida, Michigan State, North Carolina, …</a:t>
            </a:r>
          </a:p>
          <a:p>
            <a:pPr lvl="1"/>
            <a:r>
              <a:rPr lang="en-US" dirty="0"/>
              <a:t>Some private institutions</a:t>
            </a:r>
          </a:p>
          <a:p>
            <a:pPr lvl="2"/>
            <a:r>
              <a:rPr lang="en-US" dirty="0"/>
              <a:t>For example, Vanderbilt</a:t>
            </a:r>
          </a:p>
          <a:p>
            <a:pPr lvl="1"/>
            <a:r>
              <a:rPr lang="en-US" dirty="0"/>
              <a:t>Several Board of Regents Universities</a:t>
            </a:r>
          </a:p>
          <a:p>
            <a:pPr lvl="2"/>
            <a:r>
              <a:rPr lang="en-US" dirty="0"/>
              <a:t>ETSU, MTSU, Tenn. Tech, U. of Memphis</a:t>
            </a:r>
          </a:p>
          <a:p>
            <a:r>
              <a:rPr lang="en-US" dirty="0"/>
              <a:t>What were their regulations?</a:t>
            </a:r>
          </a:p>
          <a:p>
            <a:pPr lvl="1"/>
            <a:r>
              <a:rPr lang="en-US" dirty="0"/>
              <a:t>How were they similar or different from UT’s?</a:t>
            </a:r>
          </a:p>
          <a:p>
            <a:pPr lvl="1"/>
            <a:r>
              <a:rPr lang="en-US" dirty="0"/>
              <a:t>How were they similar or different from each other?</a:t>
            </a:r>
          </a:p>
        </p:txBody>
      </p:sp>
    </p:spTree>
    <p:extLst>
      <p:ext uri="{BB962C8B-B14F-4D97-AF65-F5344CB8AC3E}">
        <p14:creationId xmlns:p14="http://schemas.microsoft.com/office/powerpoint/2010/main" val="16396689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Subcommittee Work II</a:t>
            </a:r>
          </a:p>
        </p:txBody>
      </p:sp>
      <p:sp>
        <p:nvSpPr>
          <p:cNvPr id="3" name="Content Placeholder 2"/>
          <p:cNvSpPr>
            <a:spLocks noGrp="1"/>
          </p:cNvSpPr>
          <p:nvPr>
            <p:ph idx="1"/>
          </p:nvPr>
        </p:nvSpPr>
        <p:spPr>
          <a:xfrm>
            <a:off x="174812" y="1284194"/>
            <a:ext cx="8861612" cy="4841969"/>
          </a:xfrm>
        </p:spPr>
        <p:txBody>
          <a:bodyPr>
            <a:normAutofit fontScale="85000" lnSpcReduction="20000"/>
          </a:bodyPr>
          <a:lstStyle/>
          <a:p>
            <a:r>
              <a:rPr lang="en-US" dirty="0"/>
              <a:t>All of the universities that we reviewed either:</a:t>
            </a:r>
          </a:p>
          <a:p>
            <a:pPr lvl="1"/>
            <a:r>
              <a:rPr lang="en-US" dirty="0"/>
              <a:t>Required a dual registration (i.e., you must have a State issued handicapped placard or license plate and a university issued accessible parking permit), </a:t>
            </a:r>
          </a:p>
          <a:p>
            <a:pPr lvl="1"/>
            <a:r>
              <a:rPr lang="en-US" b="1" i="1" dirty="0"/>
              <a:t>OR</a:t>
            </a:r>
            <a:r>
              <a:rPr lang="en-US" dirty="0"/>
              <a:t> the university required a separate application process for an accessible permit (only a small number of universities required this more arduous process).</a:t>
            </a:r>
          </a:p>
          <a:p>
            <a:r>
              <a:rPr lang="en-US" dirty="0"/>
              <a:t>All of the universities required the purchase of a parking permit</a:t>
            </a:r>
          </a:p>
          <a:p>
            <a:pPr lvl="1"/>
            <a:r>
              <a:rPr lang="en-US" dirty="0"/>
              <a:t>Most charged based on classification (student or staff)</a:t>
            </a:r>
          </a:p>
          <a:p>
            <a:pPr lvl="1"/>
            <a:r>
              <a:rPr lang="en-US" dirty="0"/>
              <a:t>In some cases, student permits were rolled into general fees</a:t>
            </a:r>
          </a:p>
          <a:p>
            <a:pPr lvl="1"/>
            <a:r>
              <a:rPr lang="en-US" dirty="0"/>
              <a:t>In some cases (e.g., Alabama), the charge was based on the lowest cost permit</a:t>
            </a:r>
          </a:p>
        </p:txBody>
      </p:sp>
    </p:spTree>
    <p:extLst>
      <p:ext uri="{BB962C8B-B14F-4D97-AF65-F5344CB8AC3E}">
        <p14:creationId xmlns:p14="http://schemas.microsoft.com/office/powerpoint/2010/main" val="2929042381"/>
      </p:ext>
    </p:extLst>
  </p:cSld>
  <p:clrMapOvr>
    <a:masterClrMapping/>
  </p:clrMapOvr>
</p:sld>
</file>

<file path=ppt/theme/theme1.xml><?xml version="1.0" encoding="utf-8"?>
<a:theme xmlns:a="http://schemas.openxmlformats.org/drawingml/2006/main" name="Title Screen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ontent: Meta Inf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Fancy Pictures">
  <a:themeElements>
    <a:clrScheme name="UT Theme 2013-10-16">
      <a:dk1>
        <a:srgbClr val="3D3D3F"/>
      </a:dk1>
      <a:lt1>
        <a:srgbClr val="FFFFFF"/>
      </a:lt1>
      <a:dk2>
        <a:srgbClr val="515151"/>
      </a:dk2>
      <a:lt2>
        <a:srgbClr val="EBE7DA"/>
      </a:lt2>
      <a:accent1>
        <a:srgbClr val="416884"/>
      </a:accent1>
      <a:accent2>
        <a:srgbClr val="60376B"/>
      </a:accent2>
      <a:accent3>
        <a:srgbClr val="F82D31"/>
      </a:accent3>
      <a:accent4>
        <a:srgbClr val="FA6F1C"/>
      </a:accent4>
      <a:accent5>
        <a:srgbClr val="A8BE4A"/>
      </a:accent5>
      <a:accent6>
        <a:srgbClr val="4A8370"/>
      </a:accent6>
      <a:hlink>
        <a:srgbClr val="0D4467"/>
      </a:hlink>
      <a:folHlink>
        <a:srgbClr val="33547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Charts">
  <a:themeElements>
    <a:clrScheme name="UT Theme 2013-10-16">
      <a:dk1>
        <a:srgbClr val="3D3D3F"/>
      </a:dk1>
      <a:lt1>
        <a:srgbClr val="FFFFFF"/>
      </a:lt1>
      <a:dk2>
        <a:srgbClr val="515151"/>
      </a:dk2>
      <a:lt2>
        <a:srgbClr val="EBE7DA"/>
      </a:lt2>
      <a:accent1>
        <a:srgbClr val="416884"/>
      </a:accent1>
      <a:accent2>
        <a:srgbClr val="60376B"/>
      </a:accent2>
      <a:accent3>
        <a:srgbClr val="F82D31"/>
      </a:accent3>
      <a:accent4>
        <a:srgbClr val="FA6F1C"/>
      </a:accent4>
      <a:accent5>
        <a:srgbClr val="A8BE4A"/>
      </a:accent5>
      <a:accent6>
        <a:srgbClr val="4A8370"/>
      </a:accent6>
      <a:hlink>
        <a:srgbClr val="0D4467"/>
      </a:hlink>
      <a:folHlink>
        <a:srgbClr val="33547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2917</TotalTime>
  <Words>951</Words>
  <Application>Microsoft Office PowerPoint</Application>
  <PresentationFormat>On-screen Show (4:3)</PresentationFormat>
  <Paragraphs>101</Paragraphs>
  <Slides>12</Slides>
  <Notes>12</Notes>
  <HiddenSlides>0</HiddenSlides>
  <MMClips>0</MMClips>
  <ScaleCrop>false</ScaleCrop>
  <HeadingPairs>
    <vt:vector size="4" baseType="variant">
      <vt:variant>
        <vt:lpstr>Theme</vt:lpstr>
      </vt:variant>
      <vt:variant>
        <vt:i4>4</vt:i4>
      </vt:variant>
      <vt:variant>
        <vt:lpstr>Slide Titles</vt:lpstr>
      </vt:variant>
      <vt:variant>
        <vt:i4>12</vt:i4>
      </vt:variant>
    </vt:vector>
  </HeadingPairs>
  <TitlesOfParts>
    <vt:vector size="16" baseType="lpstr">
      <vt:lpstr>Title Screens</vt:lpstr>
      <vt:lpstr>Content: Meta Info</vt:lpstr>
      <vt:lpstr>Fancy Pictures</vt:lpstr>
      <vt:lpstr>Charts</vt:lpstr>
      <vt:lpstr>Accessible Parking</vt:lpstr>
      <vt:lpstr>Outline</vt:lpstr>
      <vt:lpstr>Current Regulations</vt:lpstr>
      <vt:lpstr>Current Regulations – Problems I</vt:lpstr>
      <vt:lpstr>Current Regulations – Problems II</vt:lpstr>
      <vt:lpstr>Charge of the Subcommittee</vt:lpstr>
      <vt:lpstr>Subcommittee</vt:lpstr>
      <vt:lpstr>Subcommittee Work I</vt:lpstr>
      <vt:lpstr>Subcommittee Work II</vt:lpstr>
      <vt:lpstr>Subcommittee Work III</vt:lpstr>
      <vt:lpstr>UT Accessible Permit Process</vt:lpstr>
      <vt:lpstr>Advantages</vt:lpstr>
    </vt:vector>
  </TitlesOfParts>
  <Company>University of Tennessee</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UT PowerPoint Template 2015 ver 1</dc:title>
  <dc:creator>England, Susan Elizabeth</dc:creator>
  <cp:lastModifiedBy>user</cp:lastModifiedBy>
  <cp:revision>95</cp:revision>
  <cp:lastPrinted>2016-05-04T15:50:17Z</cp:lastPrinted>
  <dcterms:created xsi:type="dcterms:W3CDTF">2014-12-02T19:58:44Z</dcterms:created>
  <dcterms:modified xsi:type="dcterms:W3CDTF">2016-05-04T15:50:52Z</dcterms:modified>
</cp:coreProperties>
</file>